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ill Sans MT" panose="020B0502020104020203" pitchFamily="34" charset="0"/>
      <p:regular r:id="rId14"/>
      <p:bold r:id="rId15"/>
      <p:italic r:id="rId16"/>
      <p:boldItalic r:id="rId17"/>
    </p:embeddedFont>
    <p:embeddedFont>
      <p:font typeface="Kanit Light" panose="020B0604020202020204" charset="-34"/>
      <p:regular r:id="rId18"/>
    </p:embeddedFont>
    <p:embeddedFont>
      <p:font typeface="Martel Sans" panose="020B0604020202020204"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56F4F9-CE25-4FC0-AF19-CAA0EE6182F4}" v="2" dt="2025-06-01T16:07:09.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JANYA DONKENA" userId="94680ea78f58814c" providerId="LiveId" clId="{B556F4F9-CE25-4FC0-AF19-CAA0EE6182F4}"/>
    <pc:docChg chg="undo custSel addSld modSld">
      <pc:chgData name="SOWJANYA DONKENA" userId="94680ea78f58814c" providerId="LiveId" clId="{B556F4F9-CE25-4FC0-AF19-CAA0EE6182F4}" dt="2025-06-01T16:07:58.747" v="590" actId="1035"/>
      <pc:docMkLst>
        <pc:docMk/>
      </pc:docMkLst>
      <pc:sldChg chg="modSp mod">
        <pc:chgData name="SOWJANYA DONKENA" userId="94680ea78f58814c" providerId="LiveId" clId="{B556F4F9-CE25-4FC0-AF19-CAA0EE6182F4}" dt="2025-06-01T15:54:41.763" v="2" actId="2711"/>
        <pc:sldMkLst>
          <pc:docMk/>
          <pc:sldMk cId="0" sldId="256"/>
        </pc:sldMkLst>
        <pc:spChg chg="mod">
          <ac:chgData name="SOWJANYA DONKENA" userId="94680ea78f58814c" providerId="LiveId" clId="{B556F4F9-CE25-4FC0-AF19-CAA0EE6182F4}" dt="2025-06-01T15:54:41.763" v="2" actId="2711"/>
          <ac:spMkLst>
            <pc:docMk/>
            <pc:sldMk cId="0" sldId="256"/>
            <ac:spMk id="3" creationId="{00000000-0000-0000-0000-000000000000}"/>
          </ac:spMkLst>
        </pc:spChg>
        <pc:spChg chg="mod">
          <ac:chgData name="SOWJANYA DONKENA" userId="94680ea78f58814c" providerId="LiveId" clId="{B556F4F9-CE25-4FC0-AF19-CAA0EE6182F4}" dt="2025-06-01T15:54:41.763" v="2" actId="2711"/>
          <ac:spMkLst>
            <pc:docMk/>
            <pc:sldMk cId="0" sldId="256"/>
            <ac:spMk id="4" creationId="{00000000-0000-0000-0000-000000000000}"/>
          </ac:spMkLst>
        </pc:spChg>
        <pc:spChg chg="mod">
          <ac:chgData name="SOWJANYA DONKENA" userId="94680ea78f58814c" providerId="LiveId" clId="{B556F4F9-CE25-4FC0-AF19-CAA0EE6182F4}" dt="2025-06-01T15:54:41.763" v="2" actId="2711"/>
          <ac:spMkLst>
            <pc:docMk/>
            <pc:sldMk cId="0" sldId="256"/>
            <ac:spMk id="7" creationId="{00000000-0000-0000-0000-000000000000}"/>
          </ac:spMkLst>
        </pc:spChg>
      </pc:sldChg>
      <pc:sldChg chg="delSp modSp mod">
        <pc:chgData name="SOWJANYA DONKENA" userId="94680ea78f58814c" providerId="LiveId" clId="{B556F4F9-CE25-4FC0-AF19-CAA0EE6182F4}" dt="2025-06-01T15:57:58.925" v="69" actId="478"/>
        <pc:sldMkLst>
          <pc:docMk/>
          <pc:sldMk cId="0" sldId="257"/>
        </pc:sldMkLst>
        <pc:spChg chg="mod">
          <ac:chgData name="SOWJANYA DONKENA" userId="94680ea78f58814c" providerId="LiveId" clId="{B556F4F9-CE25-4FC0-AF19-CAA0EE6182F4}" dt="2025-06-01T15:54:24.764" v="1" actId="2711"/>
          <ac:spMkLst>
            <pc:docMk/>
            <pc:sldMk cId="0" sldId="257"/>
            <ac:spMk id="2" creationId="{00000000-0000-0000-0000-000000000000}"/>
          </ac:spMkLst>
        </pc:spChg>
        <pc:spChg chg="mod">
          <ac:chgData name="SOWJANYA DONKENA" userId="94680ea78f58814c" providerId="LiveId" clId="{B556F4F9-CE25-4FC0-AF19-CAA0EE6182F4}" dt="2025-06-01T15:54:24.764" v="1" actId="2711"/>
          <ac:spMkLst>
            <pc:docMk/>
            <pc:sldMk cId="0" sldId="257"/>
            <ac:spMk id="3" creationId="{00000000-0000-0000-0000-000000000000}"/>
          </ac:spMkLst>
        </pc:spChg>
        <pc:spChg chg="mod">
          <ac:chgData name="SOWJANYA DONKENA" userId="94680ea78f58814c" providerId="LiveId" clId="{B556F4F9-CE25-4FC0-AF19-CAA0EE6182F4}" dt="2025-06-01T15:54:24.764" v="1" actId="2711"/>
          <ac:spMkLst>
            <pc:docMk/>
            <pc:sldMk cId="0" sldId="257"/>
            <ac:spMk id="4" creationId="{00000000-0000-0000-0000-000000000000}"/>
          </ac:spMkLst>
        </pc:spChg>
        <pc:spChg chg="mod">
          <ac:chgData name="SOWJANYA DONKENA" userId="94680ea78f58814c" providerId="LiveId" clId="{B556F4F9-CE25-4FC0-AF19-CAA0EE6182F4}" dt="2025-06-01T15:54:24.764" v="1" actId="2711"/>
          <ac:spMkLst>
            <pc:docMk/>
            <pc:sldMk cId="0" sldId="257"/>
            <ac:spMk id="5" creationId="{00000000-0000-0000-0000-000000000000}"/>
          </ac:spMkLst>
        </pc:spChg>
        <pc:spChg chg="mod">
          <ac:chgData name="SOWJANYA DONKENA" userId="94680ea78f58814c" providerId="LiveId" clId="{B556F4F9-CE25-4FC0-AF19-CAA0EE6182F4}" dt="2025-06-01T15:54:24.764" v="1" actId="2711"/>
          <ac:spMkLst>
            <pc:docMk/>
            <pc:sldMk cId="0" sldId="257"/>
            <ac:spMk id="6" creationId="{00000000-0000-0000-0000-000000000000}"/>
          </ac:spMkLst>
        </pc:spChg>
        <pc:spChg chg="mod">
          <ac:chgData name="SOWJANYA DONKENA" userId="94680ea78f58814c" providerId="LiveId" clId="{B556F4F9-CE25-4FC0-AF19-CAA0EE6182F4}" dt="2025-06-01T15:54:24.764" v="1" actId="2711"/>
          <ac:spMkLst>
            <pc:docMk/>
            <pc:sldMk cId="0" sldId="257"/>
            <ac:spMk id="7" creationId="{00000000-0000-0000-0000-000000000000}"/>
          </ac:spMkLst>
        </pc:spChg>
        <pc:spChg chg="mod">
          <ac:chgData name="SOWJANYA DONKENA" userId="94680ea78f58814c" providerId="LiveId" clId="{B556F4F9-CE25-4FC0-AF19-CAA0EE6182F4}" dt="2025-06-01T15:54:24.764" v="1" actId="2711"/>
          <ac:spMkLst>
            <pc:docMk/>
            <pc:sldMk cId="0" sldId="257"/>
            <ac:spMk id="8" creationId="{00000000-0000-0000-0000-000000000000}"/>
          </ac:spMkLst>
        </pc:spChg>
        <pc:spChg chg="del mod">
          <ac:chgData name="SOWJANYA DONKENA" userId="94680ea78f58814c" providerId="LiveId" clId="{B556F4F9-CE25-4FC0-AF19-CAA0EE6182F4}" dt="2025-06-01T15:57:58.925" v="69" actId="478"/>
          <ac:spMkLst>
            <pc:docMk/>
            <pc:sldMk cId="0" sldId="257"/>
            <ac:spMk id="10" creationId="{011B4074-5E20-8480-F650-185A0036D20F}"/>
          </ac:spMkLst>
        </pc:spChg>
        <pc:picChg chg="del">
          <ac:chgData name="SOWJANYA DONKENA" userId="94680ea78f58814c" providerId="LiveId" clId="{B556F4F9-CE25-4FC0-AF19-CAA0EE6182F4}" dt="2025-06-01T15:57:58.925" v="69" actId="478"/>
          <ac:picMkLst>
            <pc:docMk/>
            <pc:sldMk cId="0" sldId="257"/>
            <ac:picMk id="9" creationId="{FBA7B076-5E43-22B9-E51D-07F00D231AAF}"/>
          </ac:picMkLst>
        </pc:picChg>
      </pc:sldChg>
      <pc:sldChg chg="delSp modSp mod">
        <pc:chgData name="SOWJANYA DONKENA" userId="94680ea78f58814c" providerId="LiveId" clId="{B556F4F9-CE25-4FC0-AF19-CAA0EE6182F4}" dt="2025-06-01T15:57:48.182" v="68" actId="478"/>
        <pc:sldMkLst>
          <pc:docMk/>
          <pc:sldMk cId="0" sldId="258"/>
        </pc:sldMkLst>
        <pc:spChg chg="mod">
          <ac:chgData name="SOWJANYA DONKENA" userId="94680ea78f58814c" providerId="LiveId" clId="{B556F4F9-CE25-4FC0-AF19-CAA0EE6182F4}" dt="2025-06-01T15:53:58.371" v="0" actId="2711"/>
          <ac:spMkLst>
            <pc:docMk/>
            <pc:sldMk cId="0" sldId="258"/>
            <ac:spMk id="3" creationId="{00000000-0000-0000-0000-000000000000}"/>
          </ac:spMkLst>
        </pc:spChg>
        <pc:spChg chg="mod">
          <ac:chgData name="SOWJANYA DONKENA" userId="94680ea78f58814c" providerId="LiveId" clId="{B556F4F9-CE25-4FC0-AF19-CAA0EE6182F4}" dt="2025-06-01T15:53:58.371" v="0" actId="2711"/>
          <ac:spMkLst>
            <pc:docMk/>
            <pc:sldMk cId="0" sldId="258"/>
            <ac:spMk id="5" creationId="{00000000-0000-0000-0000-000000000000}"/>
          </ac:spMkLst>
        </pc:spChg>
        <pc:spChg chg="mod">
          <ac:chgData name="SOWJANYA DONKENA" userId="94680ea78f58814c" providerId="LiveId" clId="{B556F4F9-CE25-4FC0-AF19-CAA0EE6182F4}" dt="2025-06-01T15:54:54.349" v="3" actId="123"/>
          <ac:spMkLst>
            <pc:docMk/>
            <pc:sldMk cId="0" sldId="258"/>
            <ac:spMk id="6" creationId="{00000000-0000-0000-0000-000000000000}"/>
          </ac:spMkLst>
        </pc:spChg>
        <pc:spChg chg="mod">
          <ac:chgData name="SOWJANYA DONKENA" userId="94680ea78f58814c" providerId="LiveId" clId="{B556F4F9-CE25-4FC0-AF19-CAA0EE6182F4}" dt="2025-06-01T15:53:58.371" v="0" actId="2711"/>
          <ac:spMkLst>
            <pc:docMk/>
            <pc:sldMk cId="0" sldId="258"/>
            <ac:spMk id="8" creationId="{00000000-0000-0000-0000-000000000000}"/>
          </ac:spMkLst>
        </pc:spChg>
        <pc:spChg chg="mod">
          <ac:chgData name="SOWJANYA DONKENA" userId="94680ea78f58814c" providerId="LiveId" clId="{B556F4F9-CE25-4FC0-AF19-CAA0EE6182F4}" dt="2025-06-01T15:54:59.365" v="4" actId="123"/>
          <ac:spMkLst>
            <pc:docMk/>
            <pc:sldMk cId="0" sldId="258"/>
            <ac:spMk id="9" creationId="{00000000-0000-0000-0000-000000000000}"/>
          </ac:spMkLst>
        </pc:spChg>
        <pc:spChg chg="mod">
          <ac:chgData name="SOWJANYA DONKENA" userId="94680ea78f58814c" providerId="LiveId" clId="{B556F4F9-CE25-4FC0-AF19-CAA0EE6182F4}" dt="2025-06-01T15:53:58.371" v="0" actId="2711"/>
          <ac:spMkLst>
            <pc:docMk/>
            <pc:sldMk cId="0" sldId="258"/>
            <ac:spMk id="11" creationId="{00000000-0000-0000-0000-000000000000}"/>
          </ac:spMkLst>
        </pc:spChg>
        <pc:spChg chg="mod">
          <ac:chgData name="SOWJANYA DONKENA" userId="94680ea78f58814c" providerId="LiveId" clId="{B556F4F9-CE25-4FC0-AF19-CAA0EE6182F4}" dt="2025-06-01T15:55:10.939" v="6" actId="14100"/>
          <ac:spMkLst>
            <pc:docMk/>
            <pc:sldMk cId="0" sldId="258"/>
            <ac:spMk id="12" creationId="{00000000-0000-0000-0000-000000000000}"/>
          </ac:spMkLst>
        </pc:spChg>
        <pc:spChg chg="mod">
          <ac:chgData name="SOWJANYA DONKENA" userId="94680ea78f58814c" providerId="LiveId" clId="{B556F4F9-CE25-4FC0-AF19-CAA0EE6182F4}" dt="2025-06-01T15:55:26.532" v="20" actId="1035"/>
          <ac:spMkLst>
            <pc:docMk/>
            <pc:sldMk cId="0" sldId="258"/>
            <ac:spMk id="14" creationId="{00000000-0000-0000-0000-000000000000}"/>
          </ac:spMkLst>
        </pc:spChg>
        <pc:spChg chg="mod">
          <ac:chgData name="SOWJANYA DONKENA" userId="94680ea78f58814c" providerId="LiveId" clId="{B556F4F9-CE25-4FC0-AF19-CAA0EE6182F4}" dt="2025-06-01T15:55:26.532" v="20" actId="1035"/>
          <ac:spMkLst>
            <pc:docMk/>
            <pc:sldMk cId="0" sldId="258"/>
            <ac:spMk id="15" creationId="{00000000-0000-0000-0000-000000000000}"/>
          </ac:spMkLst>
        </pc:spChg>
        <pc:spChg chg="del mod">
          <ac:chgData name="SOWJANYA DONKENA" userId="94680ea78f58814c" providerId="LiveId" clId="{B556F4F9-CE25-4FC0-AF19-CAA0EE6182F4}" dt="2025-06-01T15:57:48.182" v="68" actId="478"/>
          <ac:spMkLst>
            <pc:docMk/>
            <pc:sldMk cId="0" sldId="258"/>
            <ac:spMk id="17" creationId="{EA1E3417-5333-2D8C-0AF2-63DB3AA10F06}"/>
          </ac:spMkLst>
        </pc:spChg>
        <pc:picChg chg="mod">
          <ac:chgData name="SOWJANYA DONKENA" userId="94680ea78f58814c" providerId="LiveId" clId="{B556F4F9-CE25-4FC0-AF19-CAA0EE6182F4}" dt="2025-06-01T15:55:41.885" v="35" actId="1038"/>
          <ac:picMkLst>
            <pc:docMk/>
            <pc:sldMk cId="0" sldId="258"/>
            <ac:picMk id="13" creationId="{00000000-0000-0000-0000-000000000000}"/>
          </ac:picMkLst>
        </pc:picChg>
        <pc:picChg chg="del">
          <ac:chgData name="SOWJANYA DONKENA" userId="94680ea78f58814c" providerId="LiveId" clId="{B556F4F9-CE25-4FC0-AF19-CAA0EE6182F4}" dt="2025-06-01T15:57:48.182" v="68" actId="478"/>
          <ac:picMkLst>
            <pc:docMk/>
            <pc:sldMk cId="0" sldId="258"/>
            <ac:picMk id="16" creationId="{79AF5A91-E9E2-18BF-4533-5799133115AA}"/>
          </ac:picMkLst>
        </pc:picChg>
      </pc:sldChg>
      <pc:sldChg chg="modSp mod">
        <pc:chgData name="SOWJANYA DONKENA" userId="94680ea78f58814c" providerId="LiveId" clId="{B556F4F9-CE25-4FC0-AF19-CAA0EE6182F4}" dt="2025-06-01T16:01:20.884" v="216" actId="2711"/>
        <pc:sldMkLst>
          <pc:docMk/>
          <pc:sldMk cId="0" sldId="259"/>
        </pc:sldMkLst>
        <pc:spChg chg="mod">
          <ac:chgData name="SOWJANYA DONKENA" userId="94680ea78f58814c" providerId="LiveId" clId="{B556F4F9-CE25-4FC0-AF19-CAA0EE6182F4}" dt="2025-06-01T16:01:20.884" v="216" actId="2711"/>
          <ac:spMkLst>
            <pc:docMk/>
            <pc:sldMk cId="0" sldId="259"/>
            <ac:spMk id="3" creationId="{00000000-0000-0000-0000-000000000000}"/>
          </ac:spMkLst>
        </pc:spChg>
        <pc:spChg chg="mod">
          <ac:chgData name="SOWJANYA DONKENA" userId="94680ea78f58814c" providerId="LiveId" clId="{B556F4F9-CE25-4FC0-AF19-CAA0EE6182F4}" dt="2025-06-01T16:01:20.884" v="216" actId="2711"/>
          <ac:spMkLst>
            <pc:docMk/>
            <pc:sldMk cId="0" sldId="259"/>
            <ac:spMk id="6" creationId="{00000000-0000-0000-0000-000000000000}"/>
          </ac:spMkLst>
        </pc:spChg>
        <pc:spChg chg="mod">
          <ac:chgData name="SOWJANYA DONKENA" userId="94680ea78f58814c" providerId="LiveId" clId="{B556F4F9-CE25-4FC0-AF19-CAA0EE6182F4}" dt="2025-06-01T16:01:20.884" v="216" actId="2711"/>
          <ac:spMkLst>
            <pc:docMk/>
            <pc:sldMk cId="0" sldId="259"/>
            <ac:spMk id="7" creationId="{00000000-0000-0000-0000-000000000000}"/>
          </ac:spMkLst>
        </pc:spChg>
        <pc:spChg chg="mod">
          <ac:chgData name="SOWJANYA DONKENA" userId="94680ea78f58814c" providerId="LiveId" clId="{B556F4F9-CE25-4FC0-AF19-CAA0EE6182F4}" dt="2025-06-01T16:01:20.884" v="216" actId="2711"/>
          <ac:spMkLst>
            <pc:docMk/>
            <pc:sldMk cId="0" sldId="259"/>
            <ac:spMk id="10" creationId="{00000000-0000-0000-0000-000000000000}"/>
          </ac:spMkLst>
        </pc:spChg>
        <pc:spChg chg="mod">
          <ac:chgData name="SOWJANYA DONKENA" userId="94680ea78f58814c" providerId="LiveId" clId="{B556F4F9-CE25-4FC0-AF19-CAA0EE6182F4}" dt="2025-06-01T16:01:20.884" v="216" actId="2711"/>
          <ac:spMkLst>
            <pc:docMk/>
            <pc:sldMk cId="0" sldId="259"/>
            <ac:spMk id="11" creationId="{00000000-0000-0000-0000-000000000000}"/>
          </ac:spMkLst>
        </pc:spChg>
        <pc:spChg chg="mod">
          <ac:chgData name="SOWJANYA DONKENA" userId="94680ea78f58814c" providerId="LiveId" clId="{B556F4F9-CE25-4FC0-AF19-CAA0EE6182F4}" dt="2025-06-01T16:01:20.884" v="216" actId="2711"/>
          <ac:spMkLst>
            <pc:docMk/>
            <pc:sldMk cId="0" sldId="259"/>
            <ac:spMk id="14" creationId="{00000000-0000-0000-0000-000000000000}"/>
          </ac:spMkLst>
        </pc:spChg>
        <pc:spChg chg="mod">
          <ac:chgData name="SOWJANYA DONKENA" userId="94680ea78f58814c" providerId="LiveId" clId="{B556F4F9-CE25-4FC0-AF19-CAA0EE6182F4}" dt="2025-06-01T16:01:20.884" v="216" actId="2711"/>
          <ac:spMkLst>
            <pc:docMk/>
            <pc:sldMk cId="0" sldId="259"/>
            <ac:spMk id="15" creationId="{00000000-0000-0000-0000-000000000000}"/>
          </ac:spMkLst>
        </pc:spChg>
        <pc:spChg chg="mod">
          <ac:chgData name="SOWJANYA DONKENA" userId="94680ea78f58814c" providerId="LiveId" clId="{B556F4F9-CE25-4FC0-AF19-CAA0EE6182F4}" dt="2025-06-01T16:01:20.884" v="216" actId="2711"/>
          <ac:spMkLst>
            <pc:docMk/>
            <pc:sldMk cId="0" sldId="259"/>
            <ac:spMk id="18" creationId="{00000000-0000-0000-0000-000000000000}"/>
          </ac:spMkLst>
        </pc:spChg>
        <pc:spChg chg="mod">
          <ac:chgData name="SOWJANYA DONKENA" userId="94680ea78f58814c" providerId="LiveId" clId="{B556F4F9-CE25-4FC0-AF19-CAA0EE6182F4}" dt="2025-06-01T16:01:20.884" v="216" actId="2711"/>
          <ac:spMkLst>
            <pc:docMk/>
            <pc:sldMk cId="0" sldId="259"/>
            <ac:spMk id="19" creationId="{00000000-0000-0000-0000-000000000000}"/>
          </ac:spMkLst>
        </pc:spChg>
        <pc:picChg chg="mod">
          <ac:chgData name="SOWJANYA DONKENA" userId="94680ea78f58814c" providerId="LiveId" clId="{B556F4F9-CE25-4FC0-AF19-CAA0EE6182F4}" dt="2025-06-01T15:58:52.335" v="129" actId="1036"/>
          <ac:picMkLst>
            <pc:docMk/>
            <pc:sldMk cId="0" sldId="259"/>
            <ac:picMk id="5" creationId="{00000000-0000-0000-0000-000000000000}"/>
          </ac:picMkLst>
        </pc:picChg>
        <pc:picChg chg="mod">
          <ac:chgData name="SOWJANYA DONKENA" userId="94680ea78f58814c" providerId="LiveId" clId="{B556F4F9-CE25-4FC0-AF19-CAA0EE6182F4}" dt="2025-06-01T15:58:41.544" v="118" actId="1036"/>
          <ac:picMkLst>
            <pc:docMk/>
            <pc:sldMk cId="0" sldId="259"/>
            <ac:picMk id="9" creationId="{00000000-0000-0000-0000-000000000000}"/>
          </ac:picMkLst>
        </pc:picChg>
        <pc:picChg chg="mod">
          <ac:chgData name="SOWJANYA DONKENA" userId="94680ea78f58814c" providerId="LiveId" clId="{B556F4F9-CE25-4FC0-AF19-CAA0EE6182F4}" dt="2025-06-01T15:58:45.067" v="121" actId="1036"/>
          <ac:picMkLst>
            <pc:docMk/>
            <pc:sldMk cId="0" sldId="259"/>
            <ac:picMk id="13" creationId="{00000000-0000-0000-0000-000000000000}"/>
          </ac:picMkLst>
        </pc:picChg>
        <pc:picChg chg="mod">
          <ac:chgData name="SOWJANYA DONKENA" userId="94680ea78f58814c" providerId="LiveId" clId="{B556F4F9-CE25-4FC0-AF19-CAA0EE6182F4}" dt="2025-06-01T15:58:48.782" v="125" actId="1036"/>
          <ac:picMkLst>
            <pc:docMk/>
            <pc:sldMk cId="0" sldId="259"/>
            <ac:picMk id="17" creationId="{00000000-0000-0000-0000-000000000000}"/>
          </ac:picMkLst>
        </pc:picChg>
      </pc:sldChg>
      <pc:sldChg chg="modSp mod">
        <pc:chgData name="SOWJANYA DONKENA" userId="94680ea78f58814c" providerId="LiveId" clId="{B556F4F9-CE25-4FC0-AF19-CAA0EE6182F4}" dt="2025-06-01T16:01:36.185" v="217" actId="2711"/>
        <pc:sldMkLst>
          <pc:docMk/>
          <pc:sldMk cId="0" sldId="260"/>
        </pc:sldMkLst>
        <pc:spChg chg="mod">
          <ac:chgData name="SOWJANYA DONKENA" userId="94680ea78f58814c" providerId="LiveId" clId="{B556F4F9-CE25-4FC0-AF19-CAA0EE6182F4}" dt="2025-06-01T16:01:36.185" v="217" actId="2711"/>
          <ac:spMkLst>
            <pc:docMk/>
            <pc:sldMk cId="0" sldId="260"/>
            <ac:spMk id="3" creationId="{00000000-0000-0000-0000-000000000000}"/>
          </ac:spMkLst>
        </pc:spChg>
        <pc:spChg chg="mod">
          <ac:chgData name="SOWJANYA DONKENA" userId="94680ea78f58814c" providerId="LiveId" clId="{B556F4F9-CE25-4FC0-AF19-CAA0EE6182F4}" dt="2025-06-01T16:01:36.185" v="217" actId="2711"/>
          <ac:spMkLst>
            <pc:docMk/>
            <pc:sldMk cId="0" sldId="260"/>
            <ac:spMk id="5" creationId="{00000000-0000-0000-0000-000000000000}"/>
          </ac:spMkLst>
        </pc:spChg>
        <pc:spChg chg="mod">
          <ac:chgData name="SOWJANYA DONKENA" userId="94680ea78f58814c" providerId="LiveId" clId="{B556F4F9-CE25-4FC0-AF19-CAA0EE6182F4}" dt="2025-06-01T16:01:36.185" v="217" actId="2711"/>
          <ac:spMkLst>
            <pc:docMk/>
            <pc:sldMk cId="0" sldId="260"/>
            <ac:spMk id="6" creationId="{00000000-0000-0000-0000-000000000000}"/>
          </ac:spMkLst>
        </pc:spChg>
        <pc:spChg chg="mod">
          <ac:chgData name="SOWJANYA DONKENA" userId="94680ea78f58814c" providerId="LiveId" clId="{B556F4F9-CE25-4FC0-AF19-CAA0EE6182F4}" dt="2025-06-01T16:01:36.185" v="217" actId="2711"/>
          <ac:spMkLst>
            <pc:docMk/>
            <pc:sldMk cId="0" sldId="260"/>
            <ac:spMk id="8" creationId="{00000000-0000-0000-0000-000000000000}"/>
          </ac:spMkLst>
        </pc:spChg>
        <pc:spChg chg="mod">
          <ac:chgData name="SOWJANYA DONKENA" userId="94680ea78f58814c" providerId="LiveId" clId="{B556F4F9-CE25-4FC0-AF19-CAA0EE6182F4}" dt="2025-06-01T16:01:36.185" v="217" actId="2711"/>
          <ac:spMkLst>
            <pc:docMk/>
            <pc:sldMk cId="0" sldId="260"/>
            <ac:spMk id="9" creationId="{00000000-0000-0000-0000-000000000000}"/>
          </ac:spMkLst>
        </pc:spChg>
        <pc:spChg chg="mod">
          <ac:chgData name="SOWJANYA DONKENA" userId="94680ea78f58814c" providerId="LiveId" clId="{B556F4F9-CE25-4FC0-AF19-CAA0EE6182F4}" dt="2025-06-01T16:01:36.185" v="217" actId="2711"/>
          <ac:spMkLst>
            <pc:docMk/>
            <pc:sldMk cId="0" sldId="260"/>
            <ac:spMk id="11" creationId="{00000000-0000-0000-0000-000000000000}"/>
          </ac:spMkLst>
        </pc:spChg>
        <pc:spChg chg="mod">
          <ac:chgData name="SOWJANYA DONKENA" userId="94680ea78f58814c" providerId="LiveId" clId="{B556F4F9-CE25-4FC0-AF19-CAA0EE6182F4}" dt="2025-06-01T16:01:36.185" v="217" actId="2711"/>
          <ac:spMkLst>
            <pc:docMk/>
            <pc:sldMk cId="0" sldId="260"/>
            <ac:spMk id="12" creationId="{00000000-0000-0000-0000-000000000000}"/>
          </ac:spMkLst>
        </pc:spChg>
        <pc:spChg chg="mod">
          <ac:chgData name="SOWJANYA DONKENA" userId="94680ea78f58814c" providerId="LiveId" clId="{B556F4F9-CE25-4FC0-AF19-CAA0EE6182F4}" dt="2025-06-01T16:01:36.185" v="217" actId="2711"/>
          <ac:spMkLst>
            <pc:docMk/>
            <pc:sldMk cId="0" sldId="260"/>
            <ac:spMk id="14" creationId="{00000000-0000-0000-0000-000000000000}"/>
          </ac:spMkLst>
        </pc:spChg>
        <pc:spChg chg="mod">
          <ac:chgData name="SOWJANYA DONKENA" userId="94680ea78f58814c" providerId="LiveId" clId="{B556F4F9-CE25-4FC0-AF19-CAA0EE6182F4}" dt="2025-06-01T16:01:36.185" v="217" actId="2711"/>
          <ac:spMkLst>
            <pc:docMk/>
            <pc:sldMk cId="0" sldId="260"/>
            <ac:spMk id="15" creationId="{00000000-0000-0000-0000-000000000000}"/>
          </ac:spMkLst>
        </pc:spChg>
        <pc:picChg chg="mod">
          <ac:chgData name="SOWJANYA DONKENA" userId="94680ea78f58814c" providerId="LiveId" clId="{B556F4F9-CE25-4FC0-AF19-CAA0EE6182F4}" dt="2025-06-01T15:59:36.471" v="156" actId="1035"/>
          <ac:picMkLst>
            <pc:docMk/>
            <pc:sldMk cId="0" sldId="260"/>
            <ac:picMk id="7" creationId="{00000000-0000-0000-0000-000000000000}"/>
          </ac:picMkLst>
        </pc:picChg>
      </pc:sldChg>
      <pc:sldChg chg="modSp mod">
        <pc:chgData name="SOWJANYA DONKENA" userId="94680ea78f58814c" providerId="LiveId" clId="{B556F4F9-CE25-4FC0-AF19-CAA0EE6182F4}" dt="2025-06-01T16:01:08.683" v="215" actId="2711"/>
        <pc:sldMkLst>
          <pc:docMk/>
          <pc:sldMk cId="0" sldId="261"/>
        </pc:sldMkLst>
        <pc:spChg chg="mod">
          <ac:chgData name="SOWJANYA DONKENA" userId="94680ea78f58814c" providerId="LiveId" clId="{B556F4F9-CE25-4FC0-AF19-CAA0EE6182F4}" dt="2025-06-01T16:01:08.683" v="215" actId="2711"/>
          <ac:spMkLst>
            <pc:docMk/>
            <pc:sldMk cId="0" sldId="261"/>
            <ac:spMk id="3" creationId="{00000000-0000-0000-0000-000000000000}"/>
          </ac:spMkLst>
        </pc:spChg>
        <pc:spChg chg="mod">
          <ac:chgData name="SOWJANYA DONKENA" userId="94680ea78f58814c" providerId="LiveId" clId="{B556F4F9-CE25-4FC0-AF19-CAA0EE6182F4}" dt="2025-06-01T16:00:31.625" v="211" actId="1035"/>
          <ac:spMkLst>
            <pc:docMk/>
            <pc:sldMk cId="0" sldId="261"/>
            <ac:spMk id="4" creationId="{00000000-0000-0000-0000-000000000000}"/>
          </ac:spMkLst>
        </pc:spChg>
        <pc:spChg chg="mod">
          <ac:chgData name="SOWJANYA DONKENA" userId="94680ea78f58814c" providerId="LiveId" clId="{B556F4F9-CE25-4FC0-AF19-CAA0EE6182F4}" dt="2025-06-01T16:00:45.265" v="212" actId="1076"/>
          <ac:spMkLst>
            <pc:docMk/>
            <pc:sldMk cId="0" sldId="261"/>
            <ac:spMk id="5" creationId="{00000000-0000-0000-0000-000000000000}"/>
          </ac:spMkLst>
        </pc:spChg>
        <pc:spChg chg="mod">
          <ac:chgData name="SOWJANYA DONKENA" userId="94680ea78f58814c" providerId="LiveId" clId="{B556F4F9-CE25-4FC0-AF19-CAA0EE6182F4}" dt="2025-06-01T16:00:18.875" v="184" actId="1035"/>
          <ac:spMkLst>
            <pc:docMk/>
            <pc:sldMk cId="0" sldId="261"/>
            <ac:spMk id="6" creationId="{00000000-0000-0000-0000-000000000000}"/>
          </ac:spMkLst>
        </pc:spChg>
        <pc:spChg chg="mod">
          <ac:chgData name="SOWJANYA DONKENA" userId="94680ea78f58814c" providerId="LiveId" clId="{B556F4F9-CE25-4FC0-AF19-CAA0EE6182F4}" dt="2025-06-01T16:01:08.683" v="215" actId="2711"/>
          <ac:spMkLst>
            <pc:docMk/>
            <pc:sldMk cId="0" sldId="261"/>
            <ac:spMk id="7" creationId="{00000000-0000-0000-0000-000000000000}"/>
          </ac:spMkLst>
        </pc:spChg>
        <pc:spChg chg="mod">
          <ac:chgData name="SOWJANYA DONKENA" userId="94680ea78f58814c" providerId="LiveId" clId="{B556F4F9-CE25-4FC0-AF19-CAA0EE6182F4}" dt="2025-06-01T16:01:08.683" v="215" actId="2711"/>
          <ac:spMkLst>
            <pc:docMk/>
            <pc:sldMk cId="0" sldId="261"/>
            <ac:spMk id="8" creationId="{00000000-0000-0000-0000-000000000000}"/>
          </ac:spMkLst>
        </pc:spChg>
        <pc:spChg chg="mod">
          <ac:chgData name="SOWJANYA DONKENA" userId="94680ea78f58814c" providerId="LiveId" clId="{B556F4F9-CE25-4FC0-AF19-CAA0EE6182F4}" dt="2025-06-01T16:01:08.683" v="215" actId="2711"/>
          <ac:spMkLst>
            <pc:docMk/>
            <pc:sldMk cId="0" sldId="261"/>
            <ac:spMk id="9" creationId="{00000000-0000-0000-0000-000000000000}"/>
          </ac:spMkLst>
        </pc:spChg>
        <pc:spChg chg="mod">
          <ac:chgData name="SOWJANYA DONKENA" userId="94680ea78f58814c" providerId="LiveId" clId="{B556F4F9-CE25-4FC0-AF19-CAA0EE6182F4}" dt="2025-06-01T16:00:49.174" v="213" actId="1076"/>
          <ac:spMkLst>
            <pc:docMk/>
            <pc:sldMk cId="0" sldId="261"/>
            <ac:spMk id="10" creationId="{00000000-0000-0000-0000-000000000000}"/>
          </ac:spMkLst>
        </pc:spChg>
        <pc:spChg chg="mod">
          <ac:chgData name="SOWJANYA DONKENA" userId="94680ea78f58814c" providerId="LiveId" clId="{B556F4F9-CE25-4FC0-AF19-CAA0EE6182F4}" dt="2025-06-01T16:00:18.875" v="184" actId="1035"/>
          <ac:spMkLst>
            <pc:docMk/>
            <pc:sldMk cId="0" sldId="261"/>
            <ac:spMk id="11" creationId="{00000000-0000-0000-0000-000000000000}"/>
          </ac:spMkLst>
        </pc:spChg>
        <pc:spChg chg="mod">
          <ac:chgData name="SOWJANYA DONKENA" userId="94680ea78f58814c" providerId="LiveId" clId="{B556F4F9-CE25-4FC0-AF19-CAA0EE6182F4}" dt="2025-06-01T16:01:08.683" v="215" actId="2711"/>
          <ac:spMkLst>
            <pc:docMk/>
            <pc:sldMk cId="0" sldId="261"/>
            <ac:spMk id="12" creationId="{00000000-0000-0000-0000-000000000000}"/>
          </ac:spMkLst>
        </pc:spChg>
        <pc:spChg chg="mod">
          <ac:chgData name="SOWJANYA DONKENA" userId="94680ea78f58814c" providerId="LiveId" clId="{B556F4F9-CE25-4FC0-AF19-CAA0EE6182F4}" dt="2025-06-01T16:01:08.683" v="215" actId="2711"/>
          <ac:spMkLst>
            <pc:docMk/>
            <pc:sldMk cId="0" sldId="261"/>
            <ac:spMk id="13" creationId="{00000000-0000-0000-0000-000000000000}"/>
          </ac:spMkLst>
        </pc:spChg>
        <pc:spChg chg="mod">
          <ac:chgData name="SOWJANYA DONKENA" userId="94680ea78f58814c" providerId="LiveId" clId="{B556F4F9-CE25-4FC0-AF19-CAA0EE6182F4}" dt="2025-06-01T16:01:08.683" v="215" actId="2711"/>
          <ac:spMkLst>
            <pc:docMk/>
            <pc:sldMk cId="0" sldId="261"/>
            <ac:spMk id="14" creationId="{00000000-0000-0000-0000-000000000000}"/>
          </ac:spMkLst>
        </pc:spChg>
        <pc:spChg chg="mod">
          <ac:chgData name="SOWJANYA DONKENA" userId="94680ea78f58814c" providerId="LiveId" clId="{B556F4F9-CE25-4FC0-AF19-CAA0EE6182F4}" dt="2025-06-01T16:00:52.185" v="214" actId="1076"/>
          <ac:spMkLst>
            <pc:docMk/>
            <pc:sldMk cId="0" sldId="261"/>
            <ac:spMk id="15" creationId="{00000000-0000-0000-0000-000000000000}"/>
          </ac:spMkLst>
        </pc:spChg>
        <pc:spChg chg="mod">
          <ac:chgData name="SOWJANYA DONKENA" userId="94680ea78f58814c" providerId="LiveId" clId="{B556F4F9-CE25-4FC0-AF19-CAA0EE6182F4}" dt="2025-06-01T16:00:18.875" v="184" actId="1035"/>
          <ac:spMkLst>
            <pc:docMk/>
            <pc:sldMk cId="0" sldId="261"/>
            <ac:spMk id="16" creationId="{00000000-0000-0000-0000-000000000000}"/>
          </ac:spMkLst>
        </pc:spChg>
        <pc:spChg chg="mod">
          <ac:chgData name="SOWJANYA DONKENA" userId="94680ea78f58814c" providerId="LiveId" clId="{B556F4F9-CE25-4FC0-AF19-CAA0EE6182F4}" dt="2025-06-01T16:01:08.683" v="215" actId="2711"/>
          <ac:spMkLst>
            <pc:docMk/>
            <pc:sldMk cId="0" sldId="261"/>
            <ac:spMk id="17" creationId="{00000000-0000-0000-0000-000000000000}"/>
          </ac:spMkLst>
        </pc:spChg>
        <pc:spChg chg="mod">
          <ac:chgData name="SOWJANYA DONKENA" userId="94680ea78f58814c" providerId="LiveId" clId="{B556F4F9-CE25-4FC0-AF19-CAA0EE6182F4}" dt="2025-06-01T16:01:08.683" v="215" actId="2711"/>
          <ac:spMkLst>
            <pc:docMk/>
            <pc:sldMk cId="0" sldId="261"/>
            <ac:spMk id="18" creationId="{00000000-0000-0000-0000-000000000000}"/>
          </ac:spMkLst>
        </pc:spChg>
        <pc:spChg chg="mod">
          <ac:chgData name="SOWJANYA DONKENA" userId="94680ea78f58814c" providerId="LiveId" clId="{B556F4F9-CE25-4FC0-AF19-CAA0EE6182F4}" dt="2025-06-01T16:01:08.683" v="215" actId="2711"/>
          <ac:spMkLst>
            <pc:docMk/>
            <pc:sldMk cId="0" sldId="261"/>
            <ac:spMk id="19" creationId="{00000000-0000-0000-0000-000000000000}"/>
          </ac:spMkLst>
        </pc:spChg>
      </pc:sldChg>
      <pc:sldChg chg="modSp mod">
        <pc:chgData name="SOWJANYA DONKENA" userId="94680ea78f58814c" providerId="LiveId" clId="{B556F4F9-CE25-4FC0-AF19-CAA0EE6182F4}" dt="2025-06-01T16:03:15.470" v="341" actId="2711"/>
        <pc:sldMkLst>
          <pc:docMk/>
          <pc:sldMk cId="0" sldId="262"/>
        </pc:sldMkLst>
        <pc:spChg chg="mod">
          <ac:chgData name="SOWJANYA DONKENA" userId="94680ea78f58814c" providerId="LiveId" clId="{B556F4F9-CE25-4FC0-AF19-CAA0EE6182F4}" dt="2025-06-01T16:03:15.470" v="341" actId="2711"/>
          <ac:spMkLst>
            <pc:docMk/>
            <pc:sldMk cId="0" sldId="262"/>
            <ac:spMk id="3" creationId="{00000000-0000-0000-0000-000000000000}"/>
          </ac:spMkLst>
        </pc:spChg>
        <pc:spChg chg="mod">
          <ac:chgData name="SOWJANYA DONKENA" userId="94680ea78f58814c" providerId="LiveId" clId="{B556F4F9-CE25-4FC0-AF19-CAA0EE6182F4}" dt="2025-06-01T16:02:12.316" v="239" actId="1035"/>
          <ac:spMkLst>
            <pc:docMk/>
            <pc:sldMk cId="0" sldId="262"/>
            <ac:spMk id="4" creationId="{00000000-0000-0000-0000-000000000000}"/>
          </ac:spMkLst>
        </pc:spChg>
        <pc:spChg chg="mod">
          <ac:chgData name="SOWJANYA DONKENA" userId="94680ea78f58814c" providerId="LiveId" clId="{B556F4F9-CE25-4FC0-AF19-CAA0EE6182F4}" dt="2025-06-01T16:03:15.470" v="341" actId="2711"/>
          <ac:spMkLst>
            <pc:docMk/>
            <pc:sldMk cId="0" sldId="262"/>
            <ac:spMk id="5" creationId="{00000000-0000-0000-0000-000000000000}"/>
          </ac:spMkLst>
        </pc:spChg>
        <pc:spChg chg="mod">
          <ac:chgData name="SOWJANYA DONKENA" userId="94680ea78f58814c" providerId="LiveId" clId="{B556F4F9-CE25-4FC0-AF19-CAA0EE6182F4}" dt="2025-06-01T16:03:15.470" v="341" actId="2711"/>
          <ac:spMkLst>
            <pc:docMk/>
            <pc:sldMk cId="0" sldId="262"/>
            <ac:spMk id="6" creationId="{00000000-0000-0000-0000-000000000000}"/>
          </ac:spMkLst>
        </pc:spChg>
        <pc:spChg chg="mod">
          <ac:chgData name="SOWJANYA DONKENA" userId="94680ea78f58814c" providerId="LiveId" clId="{B556F4F9-CE25-4FC0-AF19-CAA0EE6182F4}" dt="2025-06-01T16:02:12.316" v="239" actId="1035"/>
          <ac:spMkLst>
            <pc:docMk/>
            <pc:sldMk cId="0" sldId="262"/>
            <ac:spMk id="7" creationId="{00000000-0000-0000-0000-000000000000}"/>
          </ac:spMkLst>
        </pc:spChg>
        <pc:spChg chg="mod">
          <ac:chgData name="SOWJANYA DONKENA" userId="94680ea78f58814c" providerId="LiveId" clId="{B556F4F9-CE25-4FC0-AF19-CAA0EE6182F4}" dt="2025-06-01T16:03:15.470" v="341" actId="2711"/>
          <ac:spMkLst>
            <pc:docMk/>
            <pc:sldMk cId="0" sldId="262"/>
            <ac:spMk id="8" creationId="{00000000-0000-0000-0000-000000000000}"/>
          </ac:spMkLst>
        </pc:spChg>
        <pc:spChg chg="mod">
          <ac:chgData name="SOWJANYA DONKENA" userId="94680ea78f58814c" providerId="LiveId" clId="{B556F4F9-CE25-4FC0-AF19-CAA0EE6182F4}" dt="2025-06-01T16:03:15.470" v="341" actId="2711"/>
          <ac:spMkLst>
            <pc:docMk/>
            <pc:sldMk cId="0" sldId="262"/>
            <ac:spMk id="9" creationId="{00000000-0000-0000-0000-000000000000}"/>
          </ac:spMkLst>
        </pc:spChg>
        <pc:spChg chg="mod">
          <ac:chgData name="SOWJANYA DONKENA" userId="94680ea78f58814c" providerId="LiveId" clId="{B556F4F9-CE25-4FC0-AF19-CAA0EE6182F4}" dt="2025-06-01T16:02:12.316" v="239" actId="1035"/>
          <ac:spMkLst>
            <pc:docMk/>
            <pc:sldMk cId="0" sldId="262"/>
            <ac:spMk id="10" creationId="{00000000-0000-0000-0000-000000000000}"/>
          </ac:spMkLst>
        </pc:spChg>
        <pc:spChg chg="mod">
          <ac:chgData name="SOWJANYA DONKENA" userId="94680ea78f58814c" providerId="LiveId" clId="{B556F4F9-CE25-4FC0-AF19-CAA0EE6182F4}" dt="2025-06-01T16:03:15.470" v="341" actId="2711"/>
          <ac:spMkLst>
            <pc:docMk/>
            <pc:sldMk cId="0" sldId="262"/>
            <ac:spMk id="11" creationId="{00000000-0000-0000-0000-000000000000}"/>
          </ac:spMkLst>
        </pc:spChg>
        <pc:spChg chg="mod">
          <ac:chgData name="SOWJANYA DONKENA" userId="94680ea78f58814c" providerId="LiveId" clId="{B556F4F9-CE25-4FC0-AF19-CAA0EE6182F4}" dt="2025-06-01T16:03:15.470" v="341" actId="2711"/>
          <ac:spMkLst>
            <pc:docMk/>
            <pc:sldMk cId="0" sldId="262"/>
            <ac:spMk id="12" creationId="{00000000-0000-0000-0000-000000000000}"/>
          </ac:spMkLst>
        </pc:spChg>
      </pc:sldChg>
      <pc:sldChg chg="modSp mod">
        <pc:chgData name="SOWJANYA DONKENA" userId="94680ea78f58814c" providerId="LiveId" clId="{B556F4F9-CE25-4FC0-AF19-CAA0EE6182F4}" dt="2025-06-01T16:04:06.716" v="374" actId="123"/>
        <pc:sldMkLst>
          <pc:docMk/>
          <pc:sldMk cId="0" sldId="263"/>
        </pc:sldMkLst>
        <pc:spChg chg="mod">
          <ac:chgData name="SOWJANYA DONKENA" userId="94680ea78f58814c" providerId="LiveId" clId="{B556F4F9-CE25-4FC0-AF19-CAA0EE6182F4}" dt="2025-06-01T16:03:47.389" v="371" actId="2711"/>
          <ac:spMkLst>
            <pc:docMk/>
            <pc:sldMk cId="0" sldId="263"/>
            <ac:spMk id="3" creationId="{00000000-0000-0000-0000-000000000000}"/>
          </ac:spMkLst>
        </pc:spChg>
        <pc:spChg chg="mod">
          <ac:chgData name="SOWJANYA DONKENA" userId="94680ea78f58814c" providerId="LiveId" clId="{B556F4F9-CE25-4FC0-AF19-CAA0EE6182F4}" dt="2025-06-01T16:03:42.998" v="370" actId="1035"/>
          <ac:spMkLst>
            <pc:docMk/>
            <pc:sldMk cId="0" sldId="263"/>
            <ac:spMk id="4" creationId="{00000000-0000-0000-0000-000000000000}"/>
          </ac:spMkLst>
        </pc:spChg>
        <pc:spChg chg="mod">
          <ac:chgData name="SOWJANYA DONKENA" userId="94680ea78f58814c" providerId="LiveId" clId="{B556F4F9-CE25-4FC0-AF19-CAA0EE6182F4}" dt="2025-06-01T16:03:47.389" v="371" actId="2711"/>
          <ac:spMkLst>
            <pc:docMk/>
            <pc:sldMk cId="0" sldId="263"/>
            <ac:spMk id="5" creationId="{00000000-0000-0000-0000-000000000000}"/>
          </ac:spMkLst>
        </pc:spChg>
        <pc:spChg chg="mod">
          <ac:chgData name="SOWJANYA DONKENA" userId="94680ea78f58814c" providerId="LiveId" clId="{B556F4F9-CE25-4FC0-AF19-CAA0EE6182F4}" dt="2025-06-01T16:04:00.955" v="372" actId="123"/>
          <ac:spMkLst>
            <pc:docMk/>
            <pc:sldMk cId="0" sldId="263"/>
            <ac:spMk id="6" creationId="{00000000-0000-0000-0000-000000000000}"/>
          </ac:spMkLst>
        </pc:spChg>
        <pc:spChg chg="mod">
          <ac:chgData name="SOWJANYA DONKENA" userId="94680ea78f58814c" providerId="LiveId" clId="{B556F4F9-CE25-4FC0-AF19-CAA0EE6182F4}" dt="2025-06-01T16:03:42.998" v="370" actId="1035"/>
          <ac:spMkLst>
            <pc:docMk/>
            <pc:sldMk cId="0" sldId="263"/>
            <ac:spMk id="7" creationId="{00000000-0000-0000-0000-000000000000}"/>
          </ac:spMkLst>
        </pc:spChg>
        <pc:spChg chg="mod">
          <ac:chgData name="SOWJANYA DONKENA" userId="94680ea78f58814c" providerId="LiveId" clId="{B556F4F9-CE25-4FC0-AF19-CAA0EE6182F4}" dt="2025-06-01T16:03:47.389" v="371" actId="2711"/>
          <ac:spMkLst>
            <pc:docMk/>
            <pc:sldMk cId="0" sldId="263"/>
            <ac:spMk id="8" creationId="{00000000-0000-0000-0000-000000000000}"/>
          </ac:spMkLst>
        </pc:spChg>
        <pc:spChg chg="mod">
          <ac:chgData name="SOWJANYA DONKENA" userId="94680ea78f58814c" providerId="LiveId" clId="{B556F4F9-CE25-4FC0-AF19-CAA0EE6182F4}" dt="2025-06-01T16:04:04.039" v="373" actId="123"/>
          <ac:spMkLst>
            <pc:docMk/>
            <pc:sldMk cId="0" sldId="263"/>
            <ac:spMk id="9" creationId="{00000000-0000-0000-0000-000000000000}"/>
          </ac:spMkLst>
        </pc:spChg>
        <pc:spChg chg="mod">
          <ac:chgData name="SOWJANYA DONKENA" userId="94680ea78f58814c" providerId="LiveId" clId="{B556F4F9-CE25-4FC0-AF19-CAA0EE6182F4}" dt="2025-06-01T16:03:42.998" v="370" actId="1035"/>
          <ac:spMkLst>
            <pc:docMk/>
            <pc:sldMk cId="0" sldId="263"/>
            <ac:spMk id="10" creationId="{00000000-0000-0000-0000-000000000000}"/>
          </ac:spMkLst>
        </pc:spChg>
        <pc:spChg chg="mod">
          <ac:chgData name="SOWJANYA DONKENA" userId="94680ea78f58814c" providerId="LiveId" clId="{B556F4F9-CE25-4FC0-AF19-CAA0EE6182F4}" dt="2025-06-01T16:03:47.389" v="371" actId="2711"/>
          <ac:spMkLst>
            <pc:docMk/>
            <pc:sldMk cId="0" sldId="263"/>
            <ac:spMk id="11" creationId="{00000000-0000-0000-0000-000000000000}"/>
          </ac:spMkLst>
        </pc:spChg>
        <pc:spChg chg="mod">
          <ac:chgData name="SOWJANYA DONKENA" userId="94680ea78f58814c" providerId="LiveId" clId="{B556F4F9-CE25-4FC0-AF19-CAA0EE6182F4}" dt="2025-06-01T16:04:06.716" v="374" actId="123"/>
          <ac:spMkLst>
            <pc:docMk/>
            <pc:sldMk cId="0" sldId="263"/>
            <ac:spMk id="12" creationId="{00000000-0000-0000-0000-000000000000}"/>
          </ac:spMkLst>
        </pc:spChg>
      </pc:sldChg>
      <pc:sldChg chg="modSp mod">
        <pc:chgData name="SOWJANYA DONKENA" userId="94680ea78f58814c" providerId="LiveId" clId="{B556F4F9-CE25-4FC0-AF19-CAA0EE6182F4}" dt="2025-06-01T16:05:12.356" v="405" actId="2711"/>
        <pc:sldMkLst>
          <pc:docMk/>
          <pc:sldMk cId="0" sldId="264"/>
        </pc:sldMkLst>
        <pc:spChg chg="mod">
          <ac:chgData name="SOWJANYA DONKENA" userId="94680ea78f58814c" providerId="LiveId" clId="{B556F4F9-CE25-4FC0-AF19-CAA0EE6182F4}" dt="2025-06-01T16:05:12.356" v="405" actId="2711"/>
          <ac:spMkLst>
            <pc:docMk/>
            <pc:sldMk cId="0" sldId="264"/>
            <ac:spMk id="2" creationId="{00000000-0000-0000-0000-000000000000}"/>
          </ac:spMkLst>
        </pc:spChg>
        <pc:spChg chg="mod">
          <ac:chgData name="SOWJANYA DONKENA" userId="94680ea78f58814c" providerId="LiveId" clId="{B556F4F9-CE25-4FC0-AF19-CAA0EE6182F4}" dt="2025-06-01T16:05:12.356" v="405" actId="2711"/>
          <ac:spMkLst>
            <pc:docMk/>
            <pc:sldMk cId="0" sldId="264"/>
            <ac:spMk id="3" creationId="{00000000-0000-0000-0000-000000000000}"/>
          </ac:spMkLst>
        </pc:spChg>
        <pc:spChg chg="mod">
          <ac:chgData name="SOWJANYA DONKENA" userId="94680ea78f58814c" providerId="LiveId" clId="{B556F4F9-CE25-4FC0-AF19-CAA0EE6182F4}" dt="2025-06-01T16:05:12.356" v="405" actId="2711"/>
          <ac:spMkLst>
            <pc:docMk/>
            <pc:sldMk cId="0" sldId="264"/>
            <ac:spMk id="5" creationId="{00000000-0000-0000-0000-000000000000}"/>
          </ac:spMkLst>
        </pc:spChg>
        <pc:spChg chg="mod">
          <ac:chgData name="SOWJANYA DONKENA" userId="94680ea78f58814c" providerId="LiveId" clId="{B556F4F9-CE25-4FC0-AF19-CAA0EE6182F4}" dt="2025-06-01T16:05:12.356" v="405" actId="2711"/>
          <ac:spMkLst>
            <pc:docMk/>
            <pc:sldMk cId="0" sldId="264"/>
            <ac:spMk id="6" creationId="{00000000-0000-0000-0000-000000000000}"/>
          </ac:spMkLst>
        </pc:spChg>
        <pc:spChg chg="mod">
          <ac:chgData name="SOWJANYA DONKENA" userId="94680ea78f58814c" providerId="LiveId" clId="{B556F4F9-CE25-4FC0-AF19-CAA0EE6182F4}" dt="2025-06-01T16:05:12.356" v="405" actId="2711"/>
          <ac:spMkLst>
            <pc:docMk/>
            <pc:sldMk cId="0" sldId="264"/>
            <ac:spMk id="7" creationId="{00000000-0000-0000-0000-000000000000}"/>
          </ac:spMkLst>
        </pc:spChg>
        <pc:spChg chg="mod">
          <ac:chgData name="SOWJANYA DONKENA" userId="94680ea78f58814c" providerId="LiveId" clId="{B556F4F9-CE25-4FC0-AF19-CAA0EE6182F4}" dt="2025-06-01T16:05:12.356" v="405" actId="2711"/>
          <ac:spMkLst>
            <pc:docMk/>
            <pc:sldMk cId="0" sldId="264"/>
            <ac:spMk id="8" creationId="{00000000-0000-0000-0000-000000000000}"/>
          </ac:spMkLst>
        </pc:spChg>
        <pc:spChg chg="mod">
          <ac:chgData name="SOWJANYA DONKENA" userId="94680ea78f58814c" providerId="LiveId" clId="{B556F4F9-CE25-4FC0-AF19-CAA0EE6182F4}" dt="2025-06-01T16:05:12.356" v="405" actId="2711"/>
          <ac:spMkLst>
            <pc:docMk/>
            <pc:sldMk cId="0" sldId="264"/>
            <ac:spMk id="9" creationId="{00000000-0000-0000-0000-000000000000}"/>
          </ac:spMkLst>
        </pc:spChg>
        <pc:spChg chg="mod">
          <ac:chgData name="SOWJANYA DONKENA" userId="94680ea78f58814c" providerId="LiveId" clId="{B556F4F9-CE25-4FC0-AF19-CAA0EE6182F4}" dt="2025-06-01T16:05:12.356" v="405" actId="2711"/>
          <ac:spMkLst>
            <pc:docMk/>
            <pc:sldMk cId="0" sldId="264"/>
            <ac:spMk id="10" creationId="{00000000-0000-0000-0000-000000000000}"/>
          </ac:spMkLst>
        </pc:spChg>
        <pc:spChg chg="mod">
          <ac:chgData name="SOWJANYA DONKENA" userId="94680ea78f58814c" providerId="LiveId" clId="{B556F4F9-CE25-4FC0-AF19-CAA0EE6182F4}" dt="2025-06-01T16:05:12.356" v="405" actId="2711"/>
          <ac:spMkLst>
            <pc:docMk/>
            <pc:sldMk cId="0" sldId="264"/>
            <ac:spMk id="11" creationId="{00000000-0000-0000-0000-000000000000}"/>
          </ac:spMkLst>
        </pc:spChg>
        <pc:spChg chg="mod">
          <ac:chgData name="SOWJANYA DONKENA" userId="94680ea78f58814c" providerId="LiveId" clId="{B556F4F9-CE25-4FC0-AF19-CAA0EE6182F4}" dt="2025-06-01T16:05:12.356" v="405" actId="2711"/>
          <ac:spMkLst>
            <pc:docMk/>
            <pc:sldMk cId="0" sldId="264"/>
            <ac:spMk id="12" creationId="{00000000-0000-0000-0000-000000000000}"/>
          </ac:spMkLst>
        </pc:spChg>
      </pc:sldChg>
      <pc:sldChg chg="modSp mod">
        <pc:chgData name="SOWJANYA DONKENA" userId="94680ea78f58814c" providerId="LiveId" clId="{B556F4F9-CE25-4FC0-AF19-CAA0EE6182F4}" dt="2025-06-01T16:05:46.137" v="429" actId="2711"/>
        <pc:sldMkLst>
          <pc:docMk/>
          <pc:sldMk cId="0" sldId="265"/>
        </pc:sldMkLst>
        <pc:spChg chg="mod">
          <ac:chgData name="SOWJANYA DONKENA" userId="94680ea78f58814c" providerId="LiveId" clId="{B556F4F9-CE25-4FC0-AF19-CAA0EE6182F4}" dt="2025-06-01T16:05:46.137" v="429" actId="2711"/>
          <ac:spMkLst>
            <pc:docMk/>
            <pc:sldMk cId="0" sldId="265"/>
            <ac:spMk id="3" creationId="{00000000-0000-0000-0000-000000000000}"/>
          </ac:spMkLst>
        </pc:spChg>
        <pc:spChg chg="mod">
          <ac:chgData name="SOWJANYA DONKENA" userId="94680ea78f58814c" providerId="LiveId" clId="{B556F4F9-CE25-4FC0-AF19-CAA0EE6182F4}" dt="2025-06-01T16:05:46.137" v="429" actId="2711"/>
          <ac:spMkLst>
            <pc:docMk/>
            <pc:sldMk cId="0" sldId="265"/>
            <ac:spMk id="4" creationId="{00000000-0000-0000-0000-000000000000}"/>
          </ac:spMkLst>
        </pc:spChg>
        <pc:spChg chg="mod">
          <ac:chgData name="SOWJANYA DONKENA" userId="94680ea78f58814c" providerId="LiveId" clId="{B556F4F9-CE25-4FC0-AF19-CAA0EE6182F4}" dt="2025-06-01T16:05:46.137" v="429" actId="2711"/>
          <ac:spMkLst>
            <pc:docMk/>
            <pc:sldMk cId="0" sldId="265"/>
            <ac:spMk id="5" creationId="{00000000-0000-0000-0000-000000000000}"/>
          </ac:spMkLst>
        </pc:spChg>
      </pc:sldChg>
      <pc:sldChg chg="addSp modSp new mod">
        <pc:chgData name="SOWJANYA DONKENA" userId="94680ea78f58814c" providerId="LiveId" clId="{B556F4F9-CE25-4FC0-AF19-CAA0EE6182F4}" dt="2025-06-01T16:07:58.747" v="590" actId="1035"/>
        <pc:sldMkLst>
          <pc:docMk/>
          <pc:sldMk cId="1084243233" sldId="266"/>
        </pc:sldMkLst>
        <pc:spChg chg="add mod">
          <ac:chgData name="SOWJANYA DONKENA" userId="94680ea78f58814c" providerId="LiveId" clId="{B556F4F9-CE25-4FC0-AF19-CAA0EE6182F4}" dt="2025-06-01T16:06:42.696" v="445" actId="3062"/>
          <ac:spMkLst>
            <pc:docMk/>
            <pc:sldMk cId="1084243233" sldId="266"/>
            <ac:spMk id="2" creationId="{F1979BBC-0F9D-9A2C-2E1E-A8E2693E3D98}"/>
          </ac:spMkLst>
        </pc:spChg>
        <pc:spChg chg="add mod">
          <ac:chgData name="SOWJANYA DONKENA" userId="94680ea78f58814c" providerId="LiveId" clId="{B556F4F9-CE25-4FC0-AF19-CAA0EE6182F4}" dt="2025-06-01T16:07:58.747" v="590" actId="1035"/>
          <ac:spMkLst>
            <pc:docMk/>
            <pc:sldMk cId="1084243233" sldId="266"/>
            <ac:spMk id="4" creationId="{9D412492-C7C2-8D6A-F857-0025E7B066DE}"/>
          </ac:spMkLst>
        </pc:spChg>
        <pc:picChg chg="add mod">
          <ac:chgData name="SOWJANYA DONKENA" userId="94680ea78f58814c" providerId="LiveId" clId="{B556F4F9-CE25-4FC0-AF19-CAA0EE6182F4}" dt="2025-06-01T16:07:58.747" v="590" actId="1035"/>
          <ac:picMkLst>
            <pc:docMk/>
            <pc:sldMk cId="1084243233" sldId="266"/>
            <ac:picMk id="3" creationId="{A8D96186-4FAC-F612-A19D-C701503A8D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80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9099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229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89176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820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230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89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825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68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837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839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650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284004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14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21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45270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54618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03969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7642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508393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45173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6/1/2025</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99123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6/1/2025</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01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682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mj-lt"/>
                <a:ea typeface="Kanit Light" pitchFamily="34" charset="-122"/>
                <a:cs typeface="Kanit Light" pitchFamily="34" charset="-120"/>
              </a:rPr>
              <a:t>AI in Daily Life: Transforming the Everyday</a:t>
            </a:r>
            <a:endParaRPr lang="en-US" sz="4450" dirty="0">
              <a:latin typeface="+mj-lt"/>
            </a:endParaRPr>
          </a:p>
        </p:txBody>
      </p:sp>
      <p:sp>
        <p:nvSpPr>
          <p:cNvPr id="4" name="Text 1"/>
          <p:cNvSpPr/>
          <p:nvPr/>
        </p:nvSpPr>
        <p:spPr>
          <a:xfrm>
            <a:off x="793790" y="3034546"/>
            <a:ext cx="7556421" cy="3266123"/>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latin typeface="+mj-lt"/>
                <a:ea typeface="Martel Sans" pitchFamily="34" charset="-122"/>
                <a:cs typeface="Martel Sans" pitchFamily="34" charset="-120"/>
              </a:rPr>
              <a:t>Artificial intelligence (AI) is no longer a concept confined to science fiction. It is rapidly becoming an integral part of our daily lives, subtly enhancing experiences and streamlining tasks. From the moment we wake up to the time we go to bed, AI algorithms are at work, making our world smarter, more efficient, and more connected. This presentation will explore the fascinating ways AI is transforming the everyday, delving into its core concepts, diverse applications, and the ethical considerations we must address as we embrace this technological revolution.</a:t>
            </a:r>
            <a:endParaRPr lang="en-US" sz="1750" dirty="0">
              <a:latin typeface="+mj-lt"/>
            </a:endParaRPr>
          </a:p>
        </p:txBody>
      </p:sp>
      <p:sp>
        <p:nvSpPr>
          <p:cNvPr id="5" name="Shape 2"/>
          <p:cNvSpPr/>
          <p:nvPr/>
        </p:nvSpPr>
        <p:spPr>
          <a:xfrm>
            <a:off x="793790" y="6572726"/>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580346"/>
            <a:ext cx="347663" cy="347663"/>
          </a:xfrm>
          <a:prstGeom prst="rect">
            <a:avLst/>
          </a:prstGeom>
        </p:spPr>
      </p:pic>
      <p:sp>
        <p:nvSpPr>
          <p:cNvPr id="7" name="Text 3"/>
          <p:cNvSpPr/>
          <p:nvPr/>
        </p:nvSpPr>
        <p:spPr>
          <a:xfrm>
            <a:off x="1270040" y="6555819"/>
            <a:ext cx="3688437" cy="396835"/>
          </a:xfrm>
          <a:prstGeom prst="rect">
            <a:avLst/>
          </a:prstGeom>
          <a:noFill/>
          <a:ln/>
        </p:spPr>
        <p:txBody>
          <a:bodyPr wrap="none" lIns="0" tIns="0" rIns="0" bIns="0" rtlCol="0" anchor="t"/>
          <a:lstStyle/>
          <a:p>
            <a:pPr marL="0" indent="0" algn="l">
              <a:lnSpc>
                <a:spcPts val="3100"/>
              </a:lnSpc>
              <a:buNone/>
            </a:pPr>
            <a:r>
              <a:rPr lang="en-US" sz="2200" b="1" dirty="0">
                <a:solidFill>
                  <a:srgbClr val="2C3249"/>
                </a:solidFill>
                <a:latin typeface="+mj-lt"/>
                <a:ea typeface="Martel Sans Bold" pitchFamily="34" charset="-122"/>
                <a:cs typeface="Martel Sans Bold" pitchFamily="34" charset="-120"/>
              </a:rPr>
              <a:t>by Ranganath Donkena</a:t>
            </a:r>
          </a:p>
          <a:p>
            <a:pPr marL="0" indent="0" algn="l">
              <a:lnSpc>
                <a:spcPts val="3100"/>
              </a:lnSpc>
              <a:buNone/>
            </a:pPr>
            <a:r>
              <a:rPr lang="en-US" sz="1600" b="1" dirty="0">
                <a:solidFill>
                  <a:srgbClr val="2C3249"/>
                </a:solidFill>
                <a:latin typeface="+mj-lt"/>
                <a:ea typeface="Martel Sans Bold" pitchFamily="34" charset="-122"/>
              </a:rPr>
              <a:t>Asst. Professor in Computer Science.</a:t>
            </a:r>
            <a:endParaRPr lang="en-US" sz="22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45145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mj-lt"/>
                <a:ea typeface="Kanit Light" pitchFamily="34" charset="-122"/>
                <a:cs typeface="Kanit Light" pitchFamily="34" charset="-120"/>
              </a:rPr>
              <a:t>The Future is Now: Embracing AI for a Better Tomorrow</a:t>
            </a:r>
            <a:endParaRPr lang="en-US" sz="4450" dirty="0">
              <a:latin typeface="+mj-lt"/>
            </a:endParaRPr>
          </a:p>
        </p:txBody>
      </p:sp>
      <p:sp>
        <p:nvSpPr>
          <p:cNvPr id="4" name="Text 1"/>
          <p:cNvSpPr/>
          <p:nvPr/>
        </p:nvSpPr>
        <p:spPr>
          <a:xfrm>
            <a:off x="6280190" y="2209169"/>
            <a:ext cx="7556421" cy="2177415"/>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latin typeface="+mj-lt"/>
                <a:ea typeface="Martel Sans" pitchFamily="34" charset="-122"/>
                <a:cs typeface="Martel Sans" pitchFamily="34" charset="-120"/>
              </a:rPr>
              <a:t>Artificial intelligence is not just a technological advancement; it's a societal shift that promises to redefine industries, improve quality of life, and solve some of the world's most pressing challenges. From revolutionizing healthcare and transportation to enhancing entertainment and automating mundane tasks, AI's potential is vast and largely untapped.</a:t>
            </a:r>
            <a:endParaRPr lang="en-US" sz="1750" dirty="0">
              <a:latin typeface="+mj-lt"/>
            </a:endParaRPr>
          </a:p>
        </p:txBody>
      </p:sp>
      <p:sp>
        <p:nvSpPr>
          <p:cNvPr id="5" name="Text 2"/>
          <p:cNvSpPr/>
          <p:nvPr/>
        </p:nvSpPr>
        <p:spPr>
          <a:xfrm>
            <a:off x="6280190" y="4641735"/>
            <a:ext cx="7556421" cy="2177415"/>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latin typeface="+mj-lt"/>
                <a:ea typeface="Martel Sans" pitchFamily="34" charset="-122"/>
                <a:cs typeface="Martel Sans" pitchFamily="34" charset="-120"/>
              </a:rPr>
              <a:t>Embracing AI means recognizing its transformative power while also diligently addressing its ethical implications. By fostering responsible innovation, promoting transparency, and ensuring equitable access, we can harness AI to create a future that is more intelligent, efficient, and ultimately, more human. The journey has just begun, and the possibilities are limitless.</a:t>
            </a:r>
            <a:endParaRPr lang="en-US" sz="175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79BBC-0F9D-9A2C-2E1E-A8E2693E3D98}"/>
              </a:ext>
            </a:extLst>
          </p:cNvPr>
          <p:cNvSpPr/>
          <p:nvPr/>
        </p:nvSpPr>
        <p:spPr>
          <a:xfrm>
            <a:off x="5187901" y="1579008"/>
            <a:ext cx="4076180"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THANK YOU</a:t>
            </a:r>
          </a:p>
        </p:txBody>
      </p:sp>
      <p:pic>
        <p:nvPicPr>
          <p:cNvPr id="3" name="Image 1" descr="preencoded.png">
            <a:extLst>
              <a:ext uri="{FF2B5EF4-FFF2-40B4-BE49-F238E27FC236}">
                <a16:creationId xmlns:a16="http://schemas.microsoft.com/office/drawing/2014/main" id="{A8D96186-4FAC-F612-A19D-C701503A8DCE}"/>
              </a:ext>
            </a:extLst>
          </p:cNvPr>
          <p:cNvPicPr>
            <a:picLocks noChangeAspect="1"/>
          </p:cNvPicPr>
          <p:nvPr/>
        </p:nvPicPr>
        <p:blipFill>
          <a:blip r:embed="rId2"/>
          <a:stretch>
            <a:fillRect/>
          </a:stretch>
        </p:blipFill>
        <p:spPr>
          <a:xfrm>
            <a:off x="10419815" y="2996608"/>
            <a:ext cx="347663" cy="347663"/>
          </a:xfrm>
          <a:prstGeom prst="rect">
            <a:avLst/>
          </a:prstGeom>
        </p:spPr>
      </p:pic>
      <p:sp>
        <p:nvSpPr>
          <p:cNvPr id="4" name="Text 3">
            <a:extLst>
              <a:ext uri="{FF2B5EF4-FFF2-40B4-BE49-F238E27FC236}">
                <a16:creationId xmlns:a16="http://schemas.microsoft.com/office/drawing/2014/main" id="{9D412492-C7C2-8D6A-F857-0025E7B066DE}"/>
              </a:ext>
            </a:extLst>
          </p:cNvPr>
          <p:cNvSpPr/>
          <p:nvPr/>
        </p:nvSpPr>
        <p:spPr>
          <a:xfrm>
            <a:off x="9142790" y="3344271"/>
            <a:ext cx="3688437" cy="396835"/>
          </a:xfrm>
          <a:prstGeom prst="rect">
            <a:avLst/>
          </a:prstGeom>
          <a:noFill/>
          <a:ln/>
        </p:spPr>
        <p:txBody>
          <a:bodyPr wrap="none" lIns="0" tIns="0" rIns="0" bIns="0" rtlCol="0" anchor="t"/>
          <a:lstStyle/>
          <a:p>
            <a:pPr marL="0" indent="0" algn="l">
              <a:lnSpc>
                <a:spcPts val="3100"/>
              </a:lnSpc>
              <a:buNone/>
            </a:pPr>
            <a:r>
              <a:rPr lang="en-US" sz="2200" b="1" dirty="0">
                <a:solidFill>
                  <a:srgbClr val="2C3249"/>
                </a:solidFill>
                <a:latin typeface="+mj-lt"/>
                <a:ea typeface="Martel Sans Bold" pitchFamily="34" charset="-122"/>
                <a:cs typeface="Martel Sans Bold" pitchFamily="34" charset="-120"/>
              </a:rPr>
              <a:t>by Ranganath Donkena</a:t>
            </a:r>
          </a:p>
          <a:p>
            <a:pPr marL="0" indent="0" algn="l">
              <a:lnSpc>
                <a:spcPts val="3100"/>
              </a:lnSpc>
              <a:buNone/>
            </a:pPr>
            <a:r>
              <a:rPr lang="en-US" sz="1600" b="1" dirty="0">
                <a:solidFill>
                  <a:srgbClr val="2C3249"/>
                </a:solidFill>
                <a:latin typeface="+mj-lt"/>
                <a:ea typeface="Martel Sans Bold" pitchFamily="34" charset="-122"/>
              </a:rPr>
              <a:t>Asst. Professor in Computer Science.</a:t>
            </a:r>
            <a:endParaRPr lang="en-US" sz="2200" dirty="0">
              <a:latin typeface="+mj-lt"/>
            </a:endParaRPr>
          </a:p>
        </p:txBody>
      </p:sp>
    </p:spTree>
    <p:extLst>
      <p:ext uri="{BB962C8B-B14F-4D97-AF65-F5344CB8AC3E}">
        <p14:creationId xmlns:p14="http://schemas.microsoft.com/office/powerpoint/2010/main" val="108424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66302"/>
            <a:ext cx="10891599" cy="708779"/>
          </a:xfrm>
          <a:prstGeom prst="rect">
            <a:avLst/>
          </a:prstGeom>
          <a:noFill/>
          <a:ln/>
        </p:spPr>
        <p:txBody>
          <a:bodyPr wrap="none" lIns="0" tIns="0" rIns="0" bIns="0" rtlCol="0" anchor="t"/>
          <a:lstStyle/>
          <a:p>
            <a:pPr marL="0" indent="0" algn="ctr">
              <a:lnSpc>
                <a:spcPts val="5550"/>
              </a:lnSpc>
              <a:buNone/>
            </a:pPr>
            <a:r>
              <a:rPr lang="en-US" sz="4450" dirty="0">
                <a:solidFill>
                  <a:srgbClr val="272D45"/>
                </a:solidFill>
                <a:ea typeface="Kanit Light" pitchFamily="34" charset="-122"/>
                <a:cs typeface="Kanit Light" pitchFamily="34" charset="-120"/>
              </a:rPr>
              <a:t>What is AI? Demystifying the Core Concepts</a:t>
            </a:r>
            <a:endParaRPr lang="en-US" sz="4450" dirty="0"/>
          </a:p>
        </p:txBody>
      </p:sp>
      <p:sp>
        <p:nvSpPr>
          <p:cNvPr id="3" name="Text 1"/>
          <p:cNvSpPr/>
          <p:nvPr/>
        </p:nvSpPr>
        <p:spPr>
          <a:xfrm>
            <a:off x="793790" y="214205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ea typeface="Kanit Light" pitchFamily="34" charset="-122"/>
                <a:cs typeface="Kanit Light" pitchFamily="34" charset="-120"/>
              </a:rPr>
              <a:t>Machine Learning</a:t>
            </a:r>
            <a:endParaRPr lang="en-US" sz="2200" b="1" dirty="0">
              <a:solidFill>
                <a:srgbClr val="FF0000"/>
              </a:solidFill>
            </a:endParaRPr>
          </a:p>
        </p:txBody>
      </p:sp>
      <p:sp>
        <p:nvSpPr>
          <p:cNvPr id="4" name="Text 2"/>
          <p:cNvSpPr/>
          <p:nvPr/>
        </p:nvSpPr>
        <p:spPr>
          <a:xfrm>
            <a:off x="793790" y="2879319"/>
            <a:ext cx="3978116" cy="2177415"/>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ea typeface="Martel Sans" pitchFamily="34" charset="-122"/>
                <a:cs typeface="Martel Sans" pitchFamily="34" charset="-120"/>
              </a:rPr>
              <a:t>At its heart, AI often relies on machine learning, where systems learn from data without explicit programming. This enables them to identify patterns, make predictions, and adapt their behavior over time.</a:t>
            </a:r>
            <a:endParaRPr lang="en-US" sz="1750" dirty="0"/>
          </a:p>
        </p:txBody>
      </p:sp>
      <p:sp>
        <p:nvSpPr>
          <p:cNvPr id="5" name="Text 3"/>
          <p:cNvSpPr/>
          <p:nvPr/>
        </p:nvSpPr>
        <p:spPr>
          <a:xfrm>
            <a:off x="5332928" y="22089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ea typeface="Kanit Light" pitchFamily="34" charset="-122"/>
                <a:cs typeface="Kanit Light" pitchFamily="34" charset="-120"/>
              </a:rPr>
              <a:t>Deep Learning</a:t>
            </a:r>
            <a:endParaRPr lang="en-US" sz="2200" b="1" dirty="0">
              <a:solidFill>
                <a:srgbClr val="FF0000"/>
              </a:solidFill>
            </a:endParaRPr>
          </a:p>
        </p:txBody>
      </p:sp>
      <p:sp>
        <p:nvSpPr>
          <p:cNvPr id="6" name="Text 4"/>
          <p:cNvSpPr/>
          <p:nvPr/>
        </p:nvSpPr>
        <p:spPr>
          <a:xfrm>
            <a:off x="5332928" y="2868170"/>
            <a:ext cx="3978116" cy="2540318"/>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ea typeface="Martel Sans" pitchFamily="34" charset="-122"/>
                <a:cs typeface="Martel Sans" pitchFamily="34" charset="-120"/>
              </a:rPr>
              <a:t>A subset of machine learning, deep learning uses multi-layered neural networks inspired by the human brain. This allows for complex pattern recognition, particularly useful in areas like image and speech processing.</a:t>
            </a:r>
            <a:endParaRPr lang="en-US" sz="1750" dirty="0"/>
          </a:p>
        </p:txBody>
      </p:sp>
      <p:sp>
        <p:nvSpPr>
          <p:cNvPr id="7" name="Text 5"/>
          <p:cNvSpPr/>
          <p:nvPr/>
        </p:nvSpPr>
        <p:spPr>
          <a:xfrm>
            <a:off x="9872067" y="1963637"/>
            <a:ext cx="3978116" cy="708660"/>
          </a:xfrm>
          <a:prstGeom prst="rect">
            <a:avLst/>
          </a:prstGeom>
          <a:noFill/>
          <a:ln/>
        </p:spPr>
        <p:txBody>
          <a:bodyPr wrap="square" lIns="0" tIns="0" rIns="0" bIns="0" rtlCol="0" anchor="t"/>
          <a:lstStyle/>
          <a:p>
            <a:pPr marL="0" indent="0" algn="l">
              <a:lnSpc>
                <a:spcPts val="2750"/>
              </a:lnSpc>
              <a:buNone/>
            </a:pPr>
            <a:r>
              <a:rPr lang="en-US" sz="2200" b="1" dirty="0">
                <a:solidFill>
                  <a:srgbClr val="FF0000"/>
                </a:solidFill>
                <a:ea typeface="Kanit Light" pitchFamily="34" charset="-122"/>
                <a:cs typeface="Kanit Light" pitchFamily="34" charset="-120"/>
              </a:rPr>
              <a:t>Natural Language Processing (NLP)</a:t>
            </a:r>
            <a:endParaRPr lang="en-US" sz="2200" b="1" dirty="0">
              <a:solidFill>
                <a:srgbClr val="FF0000"/>
              </a:solidFill>
            </a:endParaRPr>
          </a:p>
        </p:txBody>
      </p:sp>
      <p:sp>
        <p:nvSpPr>
          <p:cNvPr id="8" name="Text 6"/>
          <p:cNvSpPr/>
          <p:nvPr/>
        </p:nvSpPr>
        <p:spPr>
          <a:xfrm>
            <a:off x="9872067" y="2876813"/>
            <a:ext cx="3978116" cy="2177415"/>
          </a:xfrm>
          <a:prstGeom prst="rect">
            <a:avLst/>
          </a:prstGeom>
          <a:noFill/>
          <a:ln/>
        </p:spPr>
        <p:txBody>
          <a:bodyPr wrap="square" lIns="0" tIns="0" rIns="0" bIns="0" rtlCol="0" anchor="t"/>
          <a:lstStyle/>
          <a:p>
            <a:pPr marL="0" indent="0" algn="just">
              <a:lnSpc>
                <a:spcPts val="2850"/>
              </a:lnSpc>
              <a:buNone/>
            </a:pPr>
            <a:r>
              <a:rPr lang="en-US" sz="1750" dirty="0">
                <a:solidFill>
                  <a:srgbClr val="2C3249"/>
                </a:solidFill>
                <a:ea typeface="Martel Sans" pitchFamily="34" charset="-122"/>
                <a:cs typeface="Martel Sans" pitchFamily="34" charset="-120"/>
              </a:rPr>
              <a:t>NLP empowers computers to understand, interpret, and generate human language. This is crucial for voice assistants, translation tools, and sentiment analysis, bridging the gap between humans and machines.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29233" y="604481"/>
            <a:ext cx="8085534" cy="944880"/>
          </a:xfrm>
          <a:prstGeom prst="rect">
            <a:avLst/>
          </a:prstGeom>
          <a:noFill/>
          <a:ln/>
        </p:spPr>
        <p:txBody>
          <a:bodyPr wrap="square" lIns="0" tIns="0" rIns="0" bIns="0" rtlCol="0" anchor="t"/>
          <a:lstStyle/>
          <a:p>
            <a:pPr marL="0" indent="0" algn="l">
              <a:lnSpc>
                <a:spcPts val="3700"/>
              </a:lnSpc>
              <a:buNone/>
            </a:pPr>
            <a:r>
              <a:rPr lang="en-US" sz="2950" dirty="0">
                <a:solidFill>
                  <a:srgbClr val="272D45"/>
                </a:solidFill>
                <a:latin typeface="+mj-lt"/>
                <a:ea typeface="Kanit Light" pitchFamily="34" charset="-122"/>
                <a:cs typeface="Kanit Light" pitchFamily="34" charset="-120"/>
              </a:rPr>
              <a:t>AI in Your Pocket: Smartphones and Personal Assistants</a:t>
            </a:r>
            <a:endParaRPr lang="en-US" sz="2950" dirty="0">
              <a:latin typeface="+mj-lt"/>
            </a:endParaRPr>
          </a:p>
        </p:txBody>
      </p:sp>
      <p:pic>
        <p:nvPicPr>
          <p:cNvPr id="4" name="Image 1" descr="preencoded.png"/>
          <p:cNvPicPr>
            <a:picLocks noChangeAspect="1"/>
          </p:cNvPicPr>
          <p:nvPr/>
        </p:nvPicPr>
        <p:blipFill>
          <a:blip r:embed="rId4"/>
          <a:stretch>
            <a:fillRect/>
          </a:stretch>
        </p:blipFill>
        <p:spPr>
          <a:xfrm>
            <a:off x="452795" y="1746519"/>
            <a:ext cx="378023" cy="378023"/>
          </a:xfrm>
          <a:prstGeom prst="rect">
            <a:avLst/>
          </a:prstGeom>
        </p:spPr>
      </p:pic>
      <p:sp>
        <p:nvSpPr>
          <p:cNvPr id="5" name="Text 1"/>
          <p:cNvSpPr/>
          <p:nvPr/>
        </p:nvSpPr>
        <p:spPr>
          <a:xfrm>
            <a:off x="982028" y="1809860"/>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2C3249"/>
                </a:solidFill>
                <a:latin typeface="+mj-lt"/>
                <a:ea typeface="Kanit Light" pitchFamily="34" charset="-122"/>
                <a:cs typeface="Kanit Light" pitchFamily="34" charset="-120"/>
              </a:rPr>
              <a:t>Voice Assistants</a:t>
            </a:r>
            <a:endParaRPr lang="en-US" sz="1450" dirty="0">
              <a:latin typeface="+mj-lt"/>
            </a:endParaRPr>
          </a:p>
        </p:txBody>
      </p:sp>
      <p:sp>
        <p:nvSpPr>
          <p:cNvPr id="6" name="Text 2"/>
          <p:cNvSpPr/>
          <p:nvPr/>
        </p:nvSpPr>
        <p:spPr>
          <a:xfrm>
            <a:off x="982028" y="2136925"/>
            <a:ext cx="2040017" cy="1693545"/>
          </a:xfrm>
          <a:prstGeom prst="rect">
            <a:avLst/>
          </a:prstGeom>
          <a:noFill/>
          <a:ln/>
        </p:spPr>
        <p:txBody>
          <a:bodyPr wrap="square" lIns="0" tIns="0" rIns="0" bIns="0" rtlCol="0" anchor="t"/>
          <a:lstStyle/>
          <a:p>
            <a:pPr marL="0" indent="0" algn="just">
              <a:lnSpc>
                <a:spcPts val="1900"/>
              </a:lnSpc>
              <a:buNone/>
            </a:pPr>
            <a:r>
              <a:rPr lang="en-US" sz="1150" dirty="0">
                <a:solidFill>
                  <a:srgbClr val="2C3249"/>
                </a:solidFill>
                <a:latin typeface="+mj-lt"/>
                <a:ea typeface="Martel Sans" pitchFamily="34" charset="-122"/>
                <a:cs typeface="Martel Sans" pitchFamily="34" charset="-120"/>
              </a:rPr>
              <a:t>Siri, Google Assistant, and Alexa leverage AI for voice recognition, natural language understanding, and personalized responses, making daily tasks easier to manage.</a:t>
            </a:r>
            <a:endParaRPr lang="en-US" sz="1150" dirty="0">
              <a:latin typeface="+mj-lt"/>
            </a:endParaRPr>
          </a:p>
        </p:txBody>
      </p:sp>
      <p:pic>
        <p:nvPicPr>
          <p:cNvPr id="7" name="Image 2" descr="preencoded.png"/>
          <p:cNvPicPr>
            <a:picLocks noChangeAspect="1"/>
          </p:cNvPicPr>
          <p:nvPr/>
        </p:nvPicPr>
        <p:blipFill>
          <a:blip r:embed="rId5"/>
          <a:stretch>
            <a:fillRect/>
          </a:stretch>
        </p:blipFill>
        <p:spPr>
          <a:xfrm>
            <a:off x="5471864" y="1628349"/>
            <a:ext cx="378023" cy="378023"/>
          </a:xfrm>
          <a:prstGeom prst="rect">
            <a:avLst/>
          </a:prstGeom>
        </p:spPr>
      </p:pic>
      <p:sp>
        <p:nvSpPr>
          <p:cNvPr id="8" name="Text 3"/>
          <p:cNvSpPr/>
          <p:nvPr/>
        </p:nvSpPr>
        <p:spPr>
          <a:xfrm>
            <a:off x="6001096" y="1691690"/>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2C3249"/>
                </a:solidFill>
                <a:latin typeface="+mj-lt"/>
                <a:ea typeface="Kanit Light" pitchFamily="34" charset="-122"/>
                <a:cs typeface="Kanit Light" pitchFamily="34" charset="-120"/>
              </a:rPr>
              <a:t>Smart Photography</a:t>
            </a:r>
            <a:endParaRPr lang="en-US" sz="1450" dirty="0">
              <a:latin typeface="+mj-lt"/>
            </a:endParaRPr>
          </a:p>
        </p:txBody>
      </p:sp>
      <p:sp>
        <p:nvSpPr>
          <p:cNvPr id="9" name="Text 4"/>
          <p:cNvSpPr/>
          <p:nvPr/>
        </p:nvSpPr>
        <p:spPr>
          <a:xfrm>
            <a:off x="6001096" y="2018755"/>
            <a:ext cx="2040017" cy="1693545"/>
          </a:xfrm>
          <a:prstGeom prst="rect">
            <a:avLst/>
          </a:prstGeom>
          <a:noFill/>
          <a:ln/>
        </p:spPr>
        <p:txBody>
          <a:bodyPr wrap="square" lIns="0" tIns="0" rIns="0" bIns="0" rtlCol="0" anchor="t"/>
          <a:lstStyle/>
          <a:p>
            <a:pPr marL="0" indent="0" algn="just">
              <a:lnSpc>
                <a:spcPts val="1900"/>
              </a:lnSpc>
              <a:buNone/>
            </a:pPr>
            <a:r>
              <a:rPr lang="en-US" sz="1150" dirty="0">
                <a:solidFill>
                  <a:srgbClr val="2C3249"/>
                </a:solidFill>
                <a:latin typeface="+mj-lt"/>
                <a:ea typeface="Martel Sans" pitchFamily="34" charset="-122"/>
                <a:cs typeface="Martel Sans" pitchFamily="34" charset="-120"/>
              </a:rPr>
              <a:t>AI enhances smartphone cameras with features like scene recognition, object detection, and computational photography, resulting in professional-quality images.</a:t>
            </a:r>
            <a:endParaRPr lang="en-US" sz="1150" dirty="0">
              <a:latin typeface="+mj-lt"/>
            </a:endParaRPr>
          </a:p>
        </p:txBody>
      </p:sp>
      <p:pic>
        <p:nvPicPr>
          <p:cNvPr id="10" name="Image 3" descr="preencoded.png"/>
          <p:cNvPicPr>
            <a:picLocks noChangeAspect="1"/>
          </p:cNvPicPr>
          <p:nvPr/>
        </p:nvPicPr>
        <p:blipFill>
          <a:blip r:embed="rId6"/>
          <a:stretch>
            <a:fillRect/>
          </a:stretch>
        </p:blipFill>
        <p:spPr>
          <a:xfrm>
            <a:off x="425306" y="4125265"/>
            <a:ext cx="378023" cy="378023"/>
          </a:xfrm>
          <a:prstGeom prst="rect">
            <a:avLst/>
          </a:prstGeom>
        </p:spPr>
      </p:pic>
      <p:sp>
        <p:nvSpPr>
          <p:cNvPr id="11" name="Text 5"/>
          <p:cNvSpPr/>
          <p:nvPr/>
        </p:nvSpPr>
        <p:spPr>
          <a:xfrm>
            <a:off x="954538" y="4188606"/>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2C3249"/>
                </a:solidFill>
                <a:latin typeface="+mj-lt"/>
                <a:ea typeface="Kanit Light" pitchFamily="34" charset="-122"/>
                <a:cs typeface="Kanit Light" pitchFamily="34" charset="-120"/>
              </a:rPr>
              <a:t>Predictive Text</a:t>
            </a:r>
            <a:endParaRPr lang="en-US" sz="1450" dirty="0">
              <a:latin typeface="+mj-lt"/>
            </a:endParaRPr>
          </a:p>
        </p:txBody>
      </p:sp>
      <p:sp>
        <p:nvSpPr>
          <p:cNvPr id="12" name="Text 6"/>
          <p:cNvSpPr/>
          <p:nvPr/>
        </p:nvSpPr>
        <p:spPr>
          <a:xfrm>
            <a:off x="954538" y="4515671"/>
            <a:ext cx="1917607" cy="1209675"/>
          </a:xfrm>
          <a:prstGeom prst="rect">
            <a:avLst/>
          </a:prstGeom>
          <a:noFill/>
          <a:ln/>
        </p:spPr>
        <p:txBody>
          <a:bodyPr wrap="square" lIns="0" tIns="0" rIns="0" bIns="0" rtlCol="0" anchor="t"/>
          <a:lstStyle/>
          <a:p>
            <a:pPr marL="0" indent="0" algn="just">
              <a:lnSpc>
                <a:spcPts val="1900"/>
              </a:lnSpc>
              <a:buNone/>
            </a:pPr>
            <a:r>
              <a:rPr lang="en-US" sz="1150" dirty="0">
                <a:solidFill>
                  <a:srgbClr val="2C3249"/>
                </a:solidFill>
                <a:latin typeface="+mj-lt"/>
                <a:ea typeface="Martel Sans" pitchFamily="34" charset="-122"/>
                <a:cs typeface="Martel Sans" pitchFamily="34" charset="-120"/>
              </a:rPr>
              <a:t>AI-powered keyboards learn your writing style and predict words or phrases, speeding up communication and reducing typos.</a:t>
            </a:r>
            <a:endParaRPr lang="en-US" sz="1150" dirty="0">
              <a:latin typeface="+mj-lt"/>
            </a:endParaRPr>
          </a:p>
        </p:txBody>
      </p:sp>
      <p:pic>
        <p:nvPicPr>
          <p:cNvPr id="13" name="Image 4" descr="preencoded.png"/>
          <p:cNvPicPr>
            <a:picLocks noChangeAspect="1"/>
          </p:cNvPicPr>
          <p:nvPr/>
        </p:nvPicPr>
        <p:blipFill>
          <a:blip r:embed="rId7"/>
          <a:stretch>
            <a:fillRect/>
          </a:stretch>
        </p:blipFill>
        <p:spPr>
          <a:xfrm>
            <a:off x="5441869" y="4003368"/>
            <a:ext cx="378023" cy="378023"/>
          </a:xfrm>
          <a:prstGeom prst="rect">
            <a:avLst/>
          </a:prstGeom>
        </p:spPr>
      </p:pic>
      <p:sp>
        <p:nvSpPr>
          <p:cNvPr id="14" name="Text 7"/>
          <p:cNvSpPr/>
          <p:nvPr/>
        </p:nvSpPr>
        <p:spPr>
          <a:xfrm>
            <a:off x="5910490" y="4089297"/>
            <a:ext cx="1890117" cy="236339"/>
          </a:xfrm>
          <a:prstGeom prst="rect">
            <a:avLst/>
          </a:prstGeom>
          <a:noFill/>
          <a:ln/>
        </p:spPr>
        <p:txBody>
          <a:bodyPr wrap="none" lIns="0" tIns="0" rIns="0" bIns="0" rtlCol="0" anchor="t"/>
          <a:lstStyle/>
          <a:p>
            <a:pPr marL="0" indent="0" algn="l">
              <a:lnSpc>
                <a:spcPts val="1850"/>
              </a:lnSpc>
              <a:buNone/>
            </a:pPr>
            <a:r>
              <a:rPr lang="en-US" sz="1450" dirty="0">
                <a:solidFill>
                  <a:srgbClr val="2C3249"/>
                </a:solidFill>
                <a:latin typeface="+mj-lt"/>
                <a:ea typeface="Kanit Light" pitchFamily="34" charset="-122"/>
                <a:cs typeface="Kanit Light" pitchFamily="34" charset="-120"/>
              </a:rPr>
              <a:t>Navigation Apps</a:t>
            </a:r>
            <a:endParaRPr lang="en-US" sz="1450" dirty="0">
              <a:latin typeface="+mj-lt"/>
            </a:endParaRPr>
          </a:p>
        </p:txBody>
      </p:sp>
      <p:sp>
        <p:nvSpPr>
          <p:cNvPr id="15" name="Text 8"/>
          <p:cNvSpPr/>
          <p:nvPr/>
        </p:nvSpPr>
        <p:spPr>
          <a:xfrm>
            <a:off x="5844946" y="4514401"/>
            <a:ext cx="2039898" cy="1451610"/>
          </a:xfrm>
          <a:prstGeom prst="rect">
            <a:avLst/>
          </a:prstGeom>
          <a:noFill/>
          <a:ln/>
        </p:spPr>
        <p:txBody>
          <a:bodyPr wrap="square" lIns="0" tIns="0" rIns="0" bIns="0" rtlCol="0" anchor="t"/>
          <a:lstStyle/>
          <a:p>
            <a:pPr marL="0" indent="0" algn="just">
              <a:lnSpc>
                <a:spcPts val="1900"/>
              </a:lnSpc>
              <a:buNone/>
            </a:pPr>
            <a:r>
              <a:rPr lang="en-US" sz="1150" dirty="0">
                <a:solidFill>
                  <a:srgbClr val="2C3249"/>
                </a:solidFill>
                <a:latin typeface="+mj-lt"/>
                <a:ea typeface="Martel Sans" pitchFamily="34" charset="-122"/>
                <a:cs typeface="Martel Sans" pitchFamily="34" charset="-120"/>
              </a:rPr>
              <a:t>AI optimizes routes, analyzes real-time traffic conditions, and provides accurate estimated arrival times, improving daily commutes.</a:t>
            </a:r>
            <a:endParaRPr lang="en-US" sz="1150"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078" y="350355"/>
            <a:ext cx="7822644" cy="1179909"/>
          </a:xfrm>
          <a:prstGeom prst="rect">
            <a:avLst/>
          </a:prstGeom>
          <a:noFill/>
          <a:ln/>
        </p:spPr>
        <p:txBody>
          <a:bodyPr wrap="square" lIns="0" tIns="0" rIns="0" bIns="0" rtlCol="0" anchor="t"/>
          <a:lstStyle/>
          <a:p>
            <a:pPr marL="0" indent="0" algn="l">
              <a:lnSpc>
                <a:spcPts val="4600"/>
              </a:lnSpc>
              <a:buNone/>
            </a:pPr>
            <a:r>
              <a:rPr lang="en-US" sz="3700" dirty="0">
                <a:solidFill>
                  <a:srgbClr val="272D45"/>
                </a:solidFill>
                <a:latin typeface="+mj-lt"/>
                <a:ea typeface="Kanit Light" pitchFamily="34" charset="-122"/>
                <a:cs typeface="Kanit Light" pitchFamily="34" charset="-120"/>
              </a:rPr>
              <a:t>Smarter Homes: AI-Powered Convenience and Efficiency</a:t>
            </a:r>
            <a:endParaRPr lang="en-US" sz="3700" dirty="0">
              <a:latin typeface="+mj-lt"/>
            </a:endParaRPr>
          </a:p>
        </p:txBody>
      </p:sp>
      <p:sp>
        <p:nvSpPr>
          <p:cNvPr id="4" name="Shape 1"/>
          <p:cNvSpPr/>
          <p:nvPr/>
        </p:nvSpPr>
        <p:spPr>
          <a:xfrm>
            <a:off x="6147078" y="2125623"/>
            <a:ext cx="424696" cy="424696"/>
          </a:xfrm>
          <a:prstGeom prst="roundRect">
            <a:avLst>
              <a:gd name="adj" fmla="val 18670"/>
            </a:avLst>
          </a:prstGeom>
          <a:solidFill>
            <a:srgbClr val="DFECE9"/>
          </a:solidFill>
          <a:ln w="7620">
            <a:solidFill>
              <a:srgbClr val="C5D2CF"/>
            </a:solidFill>
            <a:prstDash val="solid"/>
          </a:ln>
        </p:spPr>
      </p:sp>
      <p:pic>
        <p:nvPicPr>
          <p:cNvPr id="5" name="Image 1" descr="preencoded.png"/>
          <p:cNvPicPr>
            <a:picLocks noChangeAspect="1"/>
          </p:cNvPicPr>
          <p:nvPr/>
        </p:nvPicPr>
        <p:blipFill>
          <a:blip r:embed="rId4"/>
          <a:stretch>
            <a:fillRect/>
          </a:stretch>
        </p:blipFill>
        <p:spPr>
          <a:xfrm>
            <a:off x="6217801" y="2170227"/>
            <a:ext cx="283131" cy="353973"/>
          </a:xfrm>
          <a:prstGeom prst="rect">
            <a:avLst/>
          </a:prstGeom>
        </p:spPr>
      </p:pic>
      <p:sp>
        <p:nvSpPr>
          <p:cNvPr id="6" name="Text 2"/>
          <p:cNvSpPr/>
          <p:nvPr/>
        </p:nvSpPr>
        <p:spPr>
          <a:xfrm>
            <a:off x="6760488" y="1878284"/>
            <a:ext cx="2359819" cy="294918"/>
          </a:xfrm>
          <a:prstGeom prst="rect">
            <a:avLst/>
          </a:prstGeom>
          <a:noFill/>
          <a:ln/>
        </p:spPr>
        <p:txBody>
          <a:bodyPr wrap="none" lIns="0" tIns="0" rIns="0" bIns="0" rtlCol="0" anchor="t"/>
          <a:lstStyle/>
          <a:p>
            <a:pPr marL="0" indent="0" algn="l">
              <a:lnSpc>
                <a:spcPts val="2300"/>
              </a:lnSpc>
              <a:buNone/>
            </a:pPr>
            <a:r>
              <a:rPr lang="en-US" sz="1850">
                <a:solidFill>
                  <a:srgbClr val="2C3249"/>
                </a:solidFill>
                <a:latin typeface="+mj-lt"/>
                <a:ea typeface="Kanit Light" pitchFamily="34" charset="-122"/>
                <a:cs typeface="Kanit Light" pitchFamily="34" charset="-120"/>
              </a:rPr>
              <a:t>Climate Control</a:t>
            </a:r>
            <a:endParaRPr lang="en-US" sz="1850" dirty="0">
              <a:latin typeface="+mj-lt"/>
            </a:endParaRPr>
          </a:p>
        </p:txBody>
      </p:sp>
      <p:sp>
        <p:nvSpPr>
          <p:cNvPr id="7" name="Text 3"/>
          <p:cNvSpPr/>
          <p:nvPr/>
        </p:nvSpPr>
        <p:spPr>
          <a:xfrm>
            <a:off x="6760488" y="2286430"/>
            <a:ext cx="7209234" cy="604123"/>
          </a:xfrm>
          <a:prstGeom prst="rect">
            <a:avLst/>
          </a:prstGeom>
          <a:noFill/>
          <a:ln/>
        </p:spPr>
        <p:txBody>
          <a:bodyPr wrap="square" lIns="0" tIns="0" rIns="0" bIns="0" rtlCol="0" anchor="t"/>
          <a:lstStyle/>
          <a:p>
            <a:pPr marL="0" indent="0" algn="l">
              <a:lnSpc>
                <a:spcPts val="2350"/>
              </a:lnSpc>
              <a:buNone/>
            </a:pPr>
            <a:r>
              <a:rPr lang="en-US" sz="1450">
                <a:solidFill>
                  <a:srgbClr val="2C3249"/>
                </a:solidFill>
                <a:latin typeface="+mj-lt"/>
                <a:ea typeface="Martel Sans" pitchFamily="34" charset="-122"/>
                <a:cs typeface="Martel Sans" pitchFamily="34" charset="-120"/>
              </a:rPr>
              <a:t>Smart thermostats learn your preferences and adjust temperatures automatically, optimizing energy consumption and comfort.</a:t>
            </a:r>
            <a:endParaRPr lang="en-US" sz="1450" dirty="0">
              <a:latin typeface="+mj-lt"/>
            </a:endParaRPr>
          </a:p>
        </p:txBody>
      </p:sp>
      <p:sp>
        <p:nvSpPr>
          <p:cNvPr id="8" name="Shape 4"/>
          <p:cNvSpPr/>
          <p:nvPr/>
        </p:nvSpPr>
        <p:spPr>
          <a:xfrm>
            <a:off x="6147078" y="3580328"/>
            <a:ext cx="424696" cy="424696"/>
          </a:xfrm>
          <a:prstGeom prst="roundRect">
            <a:avLst>
              <a:gd name="adj" fmla="val 18670"/>
            </a:avLst>
          </a:prstGeom>
          <a:solidFill>
            <a:srgbClr val="DFECE9"/>
          </a:solidFill>
          <a:ln w="7620">
            <a:solidFill>
              <a:srgbClr val="C5D2CF"/>
            </a:solidFill>
            <a:prstDash val="solid"/>
          </a:ln>
        </p:spPr>
      </p:sp>
      <p:pic>
        <p:nvPicPr>
          <p:cNvPr id="9" name="Image 2" descr="preencoded.png"/>
          <p:cNvPicPr>
            <a:picLocks noChangeAspect="1"/>
          </p:cNvPicPr>
          <p:nvPr/>
        </p:nvPicPr>
        <p:blipFill>
          <a:blip r:embed="rId5"/>
          <a:stretch>
            <a:fillRect/>
          </a:stretch>
        </p:blipFill>
        <p:spPr>
          <a:xfrm>
            <a:off x="6217801" y="3615632"/>
            <a:ext cx="283131" cy="353973"/>
          </a:xfrm>
          <a:prstGeom prst="rect">
            <a:avLst/>
          </a:prstGeom>
        </p:spPr>
      </p:pic>
      <p:sp>
        <p:nvSpPr>
          <p:cNvPr id="10" name="Text 5"/>
          <p:cNvSpPr/>
          <p:nvPr/>
        </p:nvSpPr>
        <p:spPr>
          <a:xfrm>
            <a:off x="6760488" y="3332990"/>
            <a:ext cx="2359819" cy="294918"/>
          </a:xfrm>
          <a:prstGeom prst="rect">
            <a:avLst/>
          </a:prstGeom>
          <a:noFill/>
          <a:ln/>
        </p:spPr>
        <p:txBody>
          <a:bodyPr wrap="none" lIns="0" tIns="0" rIns="0" bIns="0" rtlCol="0" anchor="t"/>
          <a:lstStyle/>
          <a:p>
            <a:pPr marL="0" indent="0" algn="l">
              <a:lnSpc>
                <a:spcPts val="2300"/>
              </a:lnSpc>
              <a:buNone/>
            </a:pPr>
            <a:r>
              <a:rPr lang="en-US" sz="1850">
                <a:solidFill>
                  <a:srgbClr val="2C3249"/>
                </a:solidFill>
                <a:latin typeface="+mj-lt"/>
                <a:ea typeface="Kanit Light" pitchFamily="34" charset="-122"/>
                <a:cs typeface="Kanit Light" pitchFamily="34" charset="-120"/>
              </a:rPr>
              <a:t>Automated Lighting</a:t>
            </a:r>
            <a:endParaRPr lang="en-US" sz="1850" dirty="0">
              <a:latin typeface="+mj-lt"/>
            </a:endParaRPr>
          </a:p>
        </p:txBody>
      </p:sp>
      <p:sp>
        <p:nvSpPr>
          <p:cNvPr id="11" name="Text 6"/>
          <p:cNvSpPr/>
          <p:nvPr/>
        </p:nvSpPr>
        <p:spPr>
          <a:xfrm>
            <a:off x="6760488" y="3741136"/>
            <a:ext cx="7209234" cy="604123"/>
          </a:xfrm>
          <a:prstGeom prst="rect">
            <a:avLst/>
          </a:prstGeom>
          <a:noFill/>
          <a:ln/>
        </p:spPr>
        <p:txBody>
          <a:bodyPr wrap="square" lIns="0" tIns="0" rIns="0" bIns="0" rtlCol="0" anchor="t"/>
          <a:lstStyle/>
          <a:p>
            <a:pPr marL="0" indent="0" algn="l">
              <a:lnSpc>
                <a:spcPts val="2350"/>
              </a:lnSpc>
              <a:buNone/>
            </a:pPr>
            <a:r>
              <a:rPr lang="en-US" sz="1450">
                <a:solidFill>
                  <a:srgbClr val="2C3249"/>
                </a:solidFill>
                <a:latin typeface="+mj-lt"/>
                <a:ea typeface="Martel Sans" pitchFamily="34" charset="-122"/>
                <a:cs typeface="Martel Sans" pitchFamily="34" charset="-120"/>
              </a:rPr>
              <a:t>AI-enabled lighting systems adapt to natural light, occupancy, and routines, creating dynamic and energy-efficient illumination.</a:t>
            </a:r>
            <a:endParaRPr lang="en-US" sz="1450" dirty="0">
              <a:latin typeface="+mj-lt"/>
            </a:endParaRPr>
          </a:p>
        </p:txBody>
      </p:sp>
      <p:sp>
        <p:nvSpPr>
          <p:cNvPr id="12" name="Shape 7"/>
          <p:cNvSpPr/>
          <p:nvPr/>
        </p:nvSpPr>
        <p:spPr>
          <a:xfrm>
            <a:off x="6147078" y="5035034"/>
            <a:ext cx="424696" cy="424696"/>
          </a:xfrm>
          <a:prstGeom prst="roundRect">
            <a:avLst>
              <a:gd name="adj" fmla="val 18670"/>
            </a:avLst>
          </a:prstGeom>
          <a:solidFill>
            <a:srgbClr val="DFECE9"/>
          </a:solidFill>
          <a:ln w="7620">
            <a:solidFill>
              <a:srgbClr val="C5D2CF"/>
            </a:solidFill>
            <a:prstDash val="solid"/>
          </a:ln>
        </p:spPr>
      </p:sp>
      <p:pic>
        <p:nvPicPr>
          <p:cNvPr id="13" name="Image 3" descr="preencoded.png"/>
          <p:cNvPicPr>
            <a:picLocks noChangeAspect="1"/>
          </p:cNvPicPr>
          <p:nvPr/>
        </p:nvPicPr>
        <p:blipFill>
          <a:blip r:embed="rId6"/>
          <a:stretch>
            <a:fillRect/>
          </a:stretch>
        </p:blipFill>
        <p:spPr>
          <a:xfrm>
            <a:off x="6217801" y="5036885"/>
            <a:ext cx="283131" cy="353973"/>
          </a:xfrm>
          <a:prstGeom prst="rect">
            <a:avLst/>
          </a:prstGeom>
        </p:spPr>
      </p:pic>
      <p:sp>
        <p:nvSpPr>
          <p:cNvPr id="14" name="Text 8"/>
          <p:cNvSpPr/>
          <p:nvPr/>
        </p:nvSpPr>
        <p:spPr>
          <a:xfrm>
            <a:off x="6760488" y="4787695"/>
            <a:ext cx="2359819" cy="294918"/>
          </a:xfrm>
          <a:prstGeom prst="rect">
            <a:avLst/>
          </a:prstGeom>
          <a:noFill/>
          <a:ln/>
        </p:spPr>
        <p:txBody>
          <a:bodyPr wrap="none" lIns="0" tIns="0" rIns="0" bIns="0" rtlCol="0" anchor="t"/>
          <a:lstStyle/>
          <a:p>
            <a:pPr marL="0" indent="0" algn="l">
              <a:lnSpc>
                <a:spcPts val="2300"/>
              </a:lnSpc>
              <a:buNone/>
            </a:pPr>
            <a:r>
              <a:rPr lang="en-US" sz="1850" dirty="0">
                <a:solidFill>
                  <a:srgbClr val="2C3249"/>
                </a:solidFill>
                <a:latin typeface="+mj-lt"/>
                <a:ea typeface="Kanit Light" pitchFamily="34" charset="-122"/>
                <a:cs typeface="Kanit Light" pitchFamily="34" charset="-120"/>
              </a:rPr>
              <a:t>Enhanced Security</a:t>
            </a:r>
            <a:endParaRPr lang="en-US" sz="1850" dirty="0">
              <a:latin typeface="+mj-lt"/>
            </a:endParaRPr>
          </a:p>
        </p:txBody>
      </p:sp>
      <p:sp>
        <p:nvSpPr>
          <p:cNvPr id="15" name="Text 9"/>
          <p:cNvSpPr/>
          <p:nvPr/>
        </p:nvSpPr>
        <p:spPr>
          <a:xfrm>
            <a:off x="6760488" y="5195841"/>
            <a:ext cx="7209234" cy="604123"/>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j-lt"/>
                <a:ea typeface="Martel Sans" pitchFamily="34" charset="-122"/>
                <a:cs typeface="Martel Sans" pitchFamily="34" charset="-120"/>
              </a:rPr>
              <a:t>Smart security cameras with AI can differentiate between pets, people, and packages, reducing false alarms and improving home safety.</a:t>
            </a:r>
            <a:endParaRPr lang="en-US" sz="1450" dirty="0">
              <a:latin typeface="+mj-lt"/>
            </a:endParaRPr>
          </a:p>
        </p:txBody>
      </p:sp>
      <p:sp>
        <p:nvSpPr>
          <p:cNvPr id="16" name="Shape 10"/>
          <p:cNvSpPr/>
          <p:nvPr/>
        </p:nvSpPr>
        <p:spPr>
          <a:xfrm>
            <a:off x="6147078" y="6489740"/>
            <a:ext cx="424696" cy="424696"/>
          </a:xfrm>
          <a:prstGeom prst="roundRect">
            <a:avLst>
              <a:gd name="adj" fmla="val 18670"/>
            </a:avLst>
          </a:prstGeom>
          <a:solidFill>
            <a:srgbClr val="DFECE9"/>
          </a:solidFill>
          <a:ln w="7620">
            <a:solidFill>
              <a:srgbClr val="C5D2CF"/>
            </a:solidFill>
            <a:prstDash val="solid"/>
          </a:ln>
        </p:spPr>
      </p:sp>
      <p:pic>
        <p:nvPicPr>
          <p:cNvPr id="17" name="Image 4" descr="preencoded.png"/>
          <p:cNvPicPr>
            <a:picLocks noChangeAspect="1"/>
          </p:cNvPicPr>
          <p:nvPr/>
        </p:nvPicPr>
        <p:blipFill>
          <a:blip r:embed="rId7"/>
          <a:stretch>
            <a:fillRect/>
          </a:stretch>
        </p:blipFill>
        <p:spPr>
          <a:xfrm>
            <a:off x="6217801" y="6525046"/>
            <a:ext cx="283131" cy="353973"/>
          </a:xfrm>
          <a:prstGeom prst="rect">
            <a:avLst/>
          </a:prstGeom>
        </p:spPr>
      </p:pic>
      <p:sp>
        <p:nvSpPr>
          <p:cNvPr id="18" name="Text 11"/>
          <p:cNvSpPr/>
          <p:nvPr/>
        </p:nvSpPr>
        <p:spPr>
          <a:xfrm>
            <a:off x="6760488" y="6242401"/>
            <a:ext cx="2359819" cy="294918"/>
          </a:xfrm>
          <a:prstGeom prst="rect">
            <a:avLst/>
          </a:prstGeom>
          <a:noFill/>
          <a:ln/>
        </p:spPr>
        <p:txBody>
          <a:bodyPr wrap="none" lIns="0" tIns="0" rIns="0" bIns="0" rtlCol="0" anchor="t"/>
          <a:lstStyle/>
          <a:p>
            <a:pPr marL="0" indent="0" algn="l">
              <a:lnSpc>
                <a:spcPts val="2300"/>
              </a:lnSpc>
              <a:buNone/>
            </a:pPr>
            <a:r>
              <a:rPr lang="en-US" sz="1850">
                <a:solidFill>
                  <a:srgbClr val="2C3249"/>
                </a:solidFill>
                <a:latin typeface="+mj-lt"/>
                <a:ea typeface="Kanit Light" pitchFamily="34" charset="-122"/>
                <a:cs typeface="Kanit Light" pitchFamily="34" charset="-120"/>
              </a:rPr>
              <a:t>Robotic Assistants</a:t>
            </a:r>
            <a:endParaRPr lang="en-US" sz="1850" dirty="0">
              <a:latin typeface="+mj-lt"/>
            </a:endParaRPr>
          </a:p>
        </p:txBody>
      </p:sp>
      <p:sp>
        <p:nvSpPr>
          <p:cNvPr id="19" name="Text 12"/>
          <p:cNvSpPr/>
          <p:nvPr/>
        </p:nvSpPr>
        <p:spPr>
          <a:xfrm>
            <a:off x="6760488" y="6650547"/>
            <a:ext cx="7209234" cy="604123"/>
          </a:xfrm>
          <a:prstGeom prst="rect">
            <a:avLst/>
          </a:prstGeom>
          <a:noFill/>
          <a:ln/>
        </p:spPr>
        <p:txBody>
          <a:bodyPr wrap="square" lIns="0" tIns="0" rIns="0" bIns="0" rtlCol="0" anchor="t"/>
          <a:lstStyle/>
          <a:p>
            <a:pPr marL="0" indent="0" algn="l">
              <a:lnSpc>
                <a:spcPts val="2350"/>
              </a:lnSpc>
              <a:buNone/>
            </a:pPr>
            <a:r>
              <a:rPr lang="en-US" sz="1450">
                <a:solidFill>
                  <a:srgbClr val="2C3249"/>
                </a:solidFill>
                <a:latin typeface="+mj-lt"/>
                <a:ea typeface="Martel Sans" pitchFamily="34" charset="-122"/>
                <a:cs typeface="Martel Sans" pitchFamily="34" charset="-120"/>
              </a:rPr>
              <a:t>AI-powered robotic vacuums and lawnmowers autonomously maintain your home, freeing up valuable time for other activities.</a:t>
            </a:r>
            <a:endParaRPr lang="en-US" sz="1450"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75366"/>
          </a:xfrm>
          <a:prstGeom prst="rect">
            <a:avLst/>
          </a:prstGeom>
        </p:spPr>
      </p:pic>
      <p:sp>
        <p:nvSpPr>
          <p:cNvPr id="3" name="Text 0"/>
          <p:cNvSpPr/>
          <p:nvPr/>
        </p:nvSpPr>
        <p:spPr>
          <a:xfrm>
            <a:off x="553045" y="2324608"/>
            <a:ext cx="11366540" cy="493752"/>
          </a:xfrm>
          <a:prstGeom prst="rect">
            <a:avLst/>
          </a:prstGeom>
          <a:noFill/>
          <a:ln/>
        </p:spPr>
        <p:txBody>
          <a:bodyPr wrap="none" lIns="0" tIns="0" rIns="0" bIns="0" rtlCol="0" anchor="t"/>
          <a:lstStyle/>
          <a:p>
            <a:pPr marL="0" indent="0" algn="l">
              <a:lnSpc>
                <a:spcPts val="3850"/>
              </a:lnSpc>
              <a:buNone/>
            </a:pPr>
            <a:r>
              <a:rPr lang="en-US" sz="3100" dirty="0">
                <a:solidFill>
                  <a:srgbClr val="272D45"/>
                </a:solidFill>
                <a:latin typeface="+mj-lt"/>
                <a:ea typeface="Kanit Light" pitchFamily="34" charset="-122"/>
                <a:cs typeface="Kanit Light" pitchFamily="34" charset="-120"/>
              </a:rPr>
              <a:t>Healthcare Revolution: AI Diagnostics and Personalized Treatment</a:t>
            </a:r>
            <a:endParaRPr lang="en-US" sz="3100" dirty="0">
              <a:latin typeface="+mj-lt"/>
            </a:endParaRPr>
          </a:p>
        </p:txBody>
      </p:sp>
      <p:pic>
        <p:nvPicPr>
          <p:cNvPr id="4" name="Image 1" descr="preencoded.png"/>
          <p:cNvPicPr>
            <a:picLocks noChangeAspect="1"/>
          </p:cNvPicPr>
          <p:nvPr/>
        </p:nvPicPr>
        <p:blipFill>
          <a:blip r:embed="rId4"/>
          <a:stretch>
            <a:fillRect/>
          </a:stretch>
        </p:blipFill>
        <p:spPr>
          <a:xfrm>
            <a:off x="553045" y="3055414"/>
            <a:ext cx="790099" cy="948214"/>
          </a:xfrm>
          <a:prstGeom prst="rect">
            <a:avLst/>
          </a:prstGeom>
        </p:spPr>
      </p:pic>
      <p:sp>
        <p:nvSpPr>
          <p:cNvPr id="5" name="Text 1"/>
          <p:cNvSpPr/>
          <p:nvPr/>
        </p:nvSpPr>
        <p:spPr>
          <a:xfrm>
            <a:off x="1580198" y="3213410"/>
            <a:ext cx="1975366" cy="246817"/>
          </a:xfrm>
          <a:prstGeom prst="rect">
            <a:avLst/>
          </a:prstGeom>
          <a:noFill/>
          <a:ln/>
        </p:spPr>
        <p:txBody>
          <a:bodyPr wrap="none" lIns="0" tIns="0" rIns="0" bIns="0" rtlCol="0" anchor="t"/>
          <a:lstStyle/>
          <a:p>
            <a:pPr marL="0" indent="0" algn="l">
              <a:lnSpc>
                <a:spcPts val="1900"/>
              </a:lnSpc>
              <a:buNone/>
            </a:pPr>
            <a:r>
              <a:rPr lang="en-US" sz="1550" dirty="0">
                <a:solidFill>
                  <a:srgbClr val="2C3249"/>
                </a:solidFill>
                <a:latin typeface="+mj-lt"/>
                <a:ea typeface="Kanit Light" pitchFamily="34" charset="-122"/>
                <a:cs typeface="Kanit Light" pitchFamily="34" charset="-120"/>
              </a:rPr>
              <a:t>Precision Diagnostics</a:t>
            </a:r>
            <a:endParaRPr lang="en-US" sz="1550" dirty="0">
              <a:latin typeface="+mj-lt"/>
            </a:endParaRPr>
          </a:p>
        </p:txBody>
      </p:sp>
      <p:sp>
        <p:nvSpPr>
          <p:cNvPr id="6" name="Text 2"/>
          <p:cNvSpPr/>
          <p:nvPr/>
        </p:nvSpPr>
        <p:spPr>
          <a:xfrm>
            <a:off x="1580198" y="3555000"/>
            <a:ext cx="12497157" cy="252770"/>
          </a:xfrm>
          <a:prstGeom prst="rect">
            <a:avLst/>
          </a:prstGeom>
          <a:noFill/>
          <a:ln/>
        </p:spPr>
        <p:txBody>
          <a:bodyPr wrap="none" lIns="0" tIns="0" rIns="0" bIns="0" rtlCol="0" anchor="t"/>
          <a:lstStyle/>
          <a:p>
            <a:pPr marL="0" indent="0" algn="l">
              <a:lnSpc>
                <a:spcPts val="1950"/>
              </a:lnSpc>
              <a:buNone/>
            </a:pPr>
            <a:r>
              <a:rPr lang="en-US" sz="1200" dirty="0">
                <a:solidFill>
                  <a:srgbClr val="2C3249"/>
                </a:solidFill>
                <a:latin typeface="+mj-lt"/>
                <a:ea typeface="Martel Sans" pitchFamily="34" charset="-122"/>
                <a:cs typeface="Martel Sans" pitchFamily="34" charset="-120"/>
              </a:rPr>
              <a:t>AI algorithms analyze vast amounts of medical imaging (X-rays, MRIs) and patient data to detect diseases earlier and with greater accuracy than human doctors.</a:t>
            </a:r>
            <a:endParaRPr lang="en-US" sz="1200" dirty="0">
              <a:latin typeface="+mj-lt"/>
            </a:endParaRPr>
          </a:p>
        </p:txBody>
      </p:sp>
      <p:pic>
        <p:nvPicPr>
          <p:cNvPr id="7" name="Image 2" descr="preencoded.png"/>
          <p:cNvPicPr>
            <a:picLocks noChangeAspect="1"/>
          </p:cNvPicPr>
          <p:nvPr/>
        </p:nvPicPr>
        <p:blipFill>
          <a:blip r:embed="rId5"/>
          <a:stretch>
            <a:fillRect/>
          </a:stretch>
        </p:blipFill>
        <p:spPr>
          <a:xfrm>
            <a:off x="553045" y="4003628"/>
            <a:ext cx="790099" cy="1163122"/>
          </a:xfrm>
          <a:prstGeom prst="rect">
            <a:avLst/>
          </a:prstGeom>
        </p:spPr>
      </p:pic>
      <p:sp>
        <p:nvSpPr>
          <p:cNvPr id="8" name="Text 3"/>
          <p:cNvSpPr/>
          <p:nvPr/>
        </p:nvSpPr>
        <p:spPr>
          <a:xfrm>
            <a:off x="1580198" y="4161624"/>
            <a:ext cx="1975366" cy="246817"/>
          </a:xfrm>
          <a:prstGeom prst="rect">
            <a:avLst/>
          </a:prstGeom>
          <a:noFill/>
          <a:ln/>
        </p:spPr>
        <p:txBody>
          <a:bodyPr wrap="none" lIns="0" tIns="0" rIns="0" bIns="0" rtlCol="0" anchor="t"/>
          <a:lstStyle/>
          <a:p>
            <a:pPr marL="0" indent="0" algn="l">
              <a:lnSpc>
                <a:spcPts val="1900"/>
              </a:lnSpc>
              <a:buNone/>
            </a:pPr>
            <a:r>
              <a:rPr lang="en-US" sz="1550" dirty="0">
                <a:solidFill>
                  <a:srgbClr val="2C3249"/>
                </a:solidFill>
                <a:latin typeface="+mj-lt"/>
                <a:ea typeface="Kanit Light" pitchFamily="34" charset="-122"/>
                <a:cs typeface="Kanit Light" pitchFamily="34" charset="-120"/>
              </a:rPr>
              <a:t>Drug Discovery</a:t>
            </a:r>
            <a:endParaRPr lang="en-US" sz="1550" dirty="0">
              <a:latin typeface="+mj-lt"/>
            </a:endParaRPr>
          </a:p>
        </p:txBody>
      </p:sp>
      <p:sp>
        <p:nvSpPr>
          <p:cNvPr id="9" name="Text 4"/>
          <p:cNvSpPr/>
          <p:nvPr/>
        </p:nvSpPr>
        <p:spPr>
          <a:xfrm>
            <a:off x="1580198" y="4503214"/>
            <a:ext cx="12497157" cy="505539"/>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latin typeface="+mj-lt"/>
                <a:ea typeface="Martel Sans" pitchFamily="34" charset="-122"/>
                <a:cs typeface="Martel Sans" pitchFamily="34" charset="-120"/>
              </a:rPr>
              <a:t>AI accelerates the drug discovery process by identifying potential compounds, predicting their efficacy, and optimizing molecular structures, significantly reducing development time.</a:t>
            </a:r>
            <a:endParaRPr lang="en-US" sz="1200" dirty="0">
              <a:latin typeface="+mj-lt"/>
            </a:endParaRPr>
          </a:p>
        </p:txBody>
      </p:sp>
      <p:pic>
        <p:nvPicPr>
          <p:cNvPr id="10" name="Image 3" descr="preencoded.png"/>
          <p:cNvPicPr>
            <a:picLocks noChangeAspect="1"/>
          </p:cNvPicPr>
          <p:nvPr/>
        </p:nvPicPr>
        <p:blipFill>
          <a:blip r:embed="rId6"/>
          <a:stretch>
            <a:fillRect/>
          </a:stretch>
        </p:blipFill>
        <p:spPr>
          <a:xfrm>
            <a:off x="553045" y="5166749"/>
            <a:ext cx="790099" cy="948214"/>
          </a:xfrm>
          <a:prstGeom prst="rect">
            <a:avLst/>
          </a:prstGeom>
        </p:spPr>
      </p:pic>
      <p:sp>
        <p:nvSpPr>
          <p:cNvPr id="11" name="Text 5"/>
          <p:cNvSpPr/>
          <p:nvPr/>
        </p:nvSpPr>
        <p:spPr>
          <a:xfrm>
            <a:off x="1580198" y="5324745"/>
            <a:ext cx="2053709" cy="246817"/>
          </a:xfrm>
          <a:prstGeom prst="rect">
            <a:avLst/>
          </a:prstGeom>
          <a:noFill/>
          <a:ln/>
        </p:spPr>
        <p:txBody>
          <a:bodyPr wrap="none" lIns="0" tIns="0" rIns="0" bIns="0" rtlCol="0" anchor="t"/>
          <a:lstStyle/>
          <a:p>
            <a:pPr marL="0" indent="0" algn="l">
              <a:lnSpc>
                <a:spcPts val="1900"/>
              </a:lnSpc>
              <a:buNone/>
            </a:pPr>
            <a:r>
              <a:rPr lang="en-US" sz="1550" dirty="0">
                <a:solidFill>
                  <a:srgbClr val="2C3249"/>
                </a:solidFill>
                <a:latin typeface="+mj-lt"/>
                <a:ea typeface="Kanit Light" pitchFamily="34" charset="-122"/>
                <a:cs typeface="Kanit Light" pitchFamily="34" charset="-120"/>
              </a:rPr>
              <a:t>Personalized Treatment</a:t>
            </a:r>
            <a:endParaRPr lang="en-US" sz="1550" dirty="0">
              <a:latin typeface="+mj-lt"/>
            </a:endParaRPr>
          </a:p>
        </p:txBody>
      </p:sp>
      <p:sp>
        <p:nvSpPr>
          <p:cNvPr id="12" name="Text 6"/>
          <p:cNvSpPr/>
          <p:nvPr/>
        </p:nvSpPr>
        <p:spPr>
          <a:xfrm>
            <a:off x="1580198" y="5666336"/>
            <a:ext cx="12497157" cy="252770"/>
          </a:xfrm>
          <a:prstGeom prst="rect">
            <a:avLst/>
          </a:prstGeom>
          <a:noFill/>
          <a:ln/>
        </p:spPr>
        <p:txBody>
          <a:bodyPr wrap="none" lIns="0" tIns="0" rIns="0" bIns="0" rtlCol="0" anchor="t"/>
          <a:lstStyle/>
          <a:p>
            <a:pPr marL="0" indent="0" algn="l">
              <a:lnSpc>
                <a:spcPts val="1950"/>
              </a:lnSpc>
              <a:buNone/>
            </a:pPr>
            <a:r>
              <a:rPr lang="en-US" sz="1200" dirty="0">
                <a:solidFill>
                  <a:srgbClr val="2C3249"/>
                </a:solidFill>
                <a:latin typeface="+mj-lt"/>
                <a:ea typeface="Martel Sans" pitchFamily="34" charset="-122"/>
                <a:cs typeface="Martel Sans" pitchFamily="34" charset="-120"/>
              </a:rPr>
              <a:t>Based on an individual's genetic makeup, lifestyle, and medical history, AI can recommend tailored treatment plans and predict patient responses to various therapies.</a:t>
            </a:r>
            <a:endParaRPr lang="en-US" sz="1200" dirty="0">
              <a:latin typeface="+mj-lt"/>
            </a:endParaRPr>
          </a:p>
        </p:txBody>
      </p:sp>
      <p:pic>
        <p:nvPicPr>
          <p:cNvPr id="13" name="Image 4" descr="preencoded.png"/>
          <p:cNvPicPr>
            <a:picLocks noChangeAspect="1"/>
          </p:cNvPicPr>
          <p:nvPr/>
        </p:nvPicPr>
        <p:blipFill>
          <a:blip r:embed="rId7"/>
          <a:stretch>
            <a:fillRect/>
          </a:stretch>
        </p:blipFill>
        <p:spPr>
          <a:xfrm>
            <a:off x="553045" y="6114963"/>
            <a:ext cx="790099" cy="1163122"/>
          </a:xfrm>
          <a:prstGeom prst="rect">
            <a:avLst/>
          </a:prstGeom>
        </p:spPr>
      </p:pic>
      <p:sp>
        <p:nvSpPr>
          <p:cNvPr id="14" name="Text 7"/>
          <p:cNvSpPr/>
          <p:nvPr/>
        </p:nvSpPr>
        <p:spPr>
          <a:xfrm>
            <a:off x="1580198" y="6272959"/>
            <a:ext cx="2140744" cy="246817"/>
          </a:xfrm>
          <a:prstGeom prst="rect">
            <a:avLst/>
          </a:prstGeom>
          <a:noFill/>
          <a:ln/>
        </p:spPr>
        <p:txBody>
          <a:bodyPr wrap="none" lIns="0" tIns="0" rIns="0" bIns="0" rtlCol="0" anchor="t"/>
          <a:lstStyle/>
          <a:p>
            <a:pPr marL="0" indent="0" algn="l">
              <a:lnSpc>
                <a:spcPts val="1900"/>
              </a:lnSpc>
              <a:buNone/>
            </a:pPr>
            <a:r>
              <a:rPr lang="en-US" sz="1550" dirty="0">
                <a:solidFill>
                  <a:srgbClr val="2C3249"/>
                </a:solidFill>
                <a:latin typeface="+mj-lt"/>
                <a:ea typeface="Kanit Light" pitchFamily="34" charset="-122"/>
                <a:cs typeface="Kanit Light" pitchFamily="34" charset="-120"/>
              </a:rPr>
              <a:t>Virtual Health Assistants</a:t>
            </a:r>
            <a:endParaRPr lang="en-US" sz="1550" dirty="0">
              <a:latin typeface="+mj-lt"/>
            </a:endParaRPr>
          </a:p>
        </p:txBody>
      </p:sp>
      <p:sp>
        <p:nvSpPr>
          <p:cNvPr id="15" name="Text 8"/>
          <p:cNvSpPr/>
          <p:nvPr/>
        </p:nvSpPr>
        <p:spPr>
          <a:xfrm>
            <a:off x="1580198" y="6614549"/>
            <a:ext cx="12497157" cy="505539"/>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latin typeface="+mj-lt"/>
                <a:ea typeface="Martel Sans" pitchFamily="34" charset="-122"/>
                <a:cs typeface="Martel Sans" pitchFamily="34" charset="-120"/>
              </a:rPr>
              <a:t>AI-powered chatbots and virtual assistants provide patients with initial diagnoses, answer health-related queries, and guide them through self-care routines, improving accessibility to care.</a:t>
            </a:r>
            <a:endParaRPr lang="en-US" sz="12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2227" y="269511"/>
            <a:ext cx="7799546" cy="1800939"/>
          </a:xfrm>
          <a:prstGeom prst="rect">
            <a:avLst/>
          </a:prstGeom>
          <a:noFill/>
          <a:ln/>
        </p:spPr>
        <p:txBody>
          <a:bodyPr wrap="square" lIns="0" tIns="0" rIns="0" bIns="0" rtlCol="0" anchor="t"/>
          <a:lstStyle/>
          <a:p>
            <a:pPr marL="0" indent="0" algn="l">
              <a:lnSpc>
                <a:spcPts val="4700"/>
              </a:lnSpc>
              <a:buNone/>
            </a:pPr>
            <a:r>
              <a:rPr lang="en-US" sz="3750" dirty="0">
                <a:solidFill>
                  <a:srgbClr val="272D45"/>
                </a:solidFill>
                <a:latin typeface="+mj-lt"/>
                <a:ea typeface="Kanit Light" pitchFamily="34" charset="-122"/>
                <a:cs typeface="Kanit Light" pitchFamily="34" charset="-120"/>
              </a:rPr>
              <a:t>Driving the Future: AI in Transportation and Autonomous Vehicles</a:t>
            </a:r>
            <a:endParaRPr lang="en-US" sz="3750" dirty="0">
              <a:latin typeface="+mj-lt"/>
            </a:endParaRPr>
          </a:p>
        </p:txBody>
      </p:sp>
      <p:sp>
        <p:nvSpPr>
          <p:cNvPr id="4" name="Shape 1"/>
          <p:cNvSpPr/>
          <p:nvPr/>
        </p:nvSpPr>
        <p:spPr>
          <a:xfrm>
            <a:off x="888325" y="2358582"/>
            <a:ext cx="22860" cy="4976932"/>
          </a:xfrm>
          <a:prstGeom prst="roundRect">
            <a:avLst>
              <a:gd name="adj" fmla="val 352934"/>
            </a:avLst>
          </a:prstGeom>
          <a:solidFill>
            <a:srgbClr val="C5D2CF"/>
          </a:solidFill>
          <a:ln/>
        </p:spPr>
      </p:sp>
      <p:sp>
        <p:nvSpPr>
          <p:cNvPr id="5" name="Shape 2"/>
          <p:cNvSpPr/>
          <p:nvPr/>
        </p:nvSpPr>
        <p:spPr>
          <a:xfrm>
            <a:off x="1104424" y="2563191"/>
            <a:ext cx="576263" cy="22860"/>
          </a:xfrm>
          <a:prstGeom prst="roundRect">
            <a:avLst>
              <a:gd name="adj" fmla="val 352934"/>
            </a:avLst>
          </a:prstGeom>
          <a:solidFill>
            <a:srgbClr val="C5D2CF"/>
          </a:solidFill>
          <a:ln/>
        </p:spPr>
      </p:sp>
      <p:sp>
        <p:nvSpPr>
          <p:cNvPr id="6" name="Shape 3"/>
          <p:cNvSpPr/>
          <p:nvPr/>
        </p:nvSpPr>
        <p:spPr>
          <a:xfrm>
            <a:off x="672227" y="2358582"/>
            <a:ext cx="432197" cy="432197"/>
          </a:xfrm>
          <a:prstGeom prst="roundRect">
            <a:avLst>
              <a:gd name="adj" fmla="val 18668"/>
            </a:avLst>
          </a:prstGeom>
          <a:solidFill>
            <a:srgbClr val="DFECE9"/>
          </a:solidFill>
          <a:ln w="7620">
            <a:solidFill>
              <a:srgbClr val="C5D2CF"/>
            </a:solidFill>
            <a:prstDash val="solid"/>
          </a:ln>
        </p:spPr>
      </p:sp>
      <p:sp>
        <p:nvSpPr>
          <p:cNvPr id="7" name="Text 4"/>
          <p:cNvSpPr/>
          <p:nvPr/>
        </p:nvSpPr>
        <p:spPr>
          <a:xfrm>
            <a:off x="744260" y="2394598"/>
            <a:ext cx="288131" cy="360164"/>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latin typeface="+mj-lt"/>
                <a:ea typeface="Kanit Light" pitchFamily="34" charset="-122"/>
                <a:cs typeface="Kanit Light" pitchFamily="34" charset="-120"/>
              </a:rPr>
              <a:t>1</a:t>
            </a:r>
            <a:endParaRPr lang="en-US" sz="2250" dirty="0">
              <a:latin typeface="+mj-lt"/>
            </a:endParaRPr>
          </a:p>
        </p:txBody>
      </p:sp>
      <p:sp>
        <p:nvSpPr>
          <p:cNvPr id="8" name="Text 5"/>
          <p:cNvSpPr/>
          <p:nvPr/>
        </p:nvSpPr>
        <p:spPr>
          <a:xfrm>
            <a:off x="1848803" y="2424543"/>
            <a:ext cx="4708446" cy="300157"/>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mj-lt"/>
                <a:ea typeface="Kanit Light" pitchFamily="34" charset="-122"/>
                <a:cs typeface="Kanit Light" pitchFamily="34" charset="-120"/>
              </a:rPr>
              <a:t>Advanced Driver-Assistance Systems (ADAS)</a:t>
            </a:r>
            <a:endParaRPr lang="en-US" sz="1850" dirty="0">
              <a:latin typeface="+mj-lt"/>
            </a:endParaRPr>
          </a:p>
        </p:txBody>
      </p:sp>
      <p:sp>
        <p:nvSpPr>
          <p:cNvPr id="9" name="Text 6"/>
          <p:cNvSpPr/>
          <p:nvPr/>
        </p:nvSpPr>
        <p:spPr>
          <a:xfrm>
            <a:off x="1848803" y="2839952"/>
            <a:ext cx="6622971" cy="9215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j-lt"/>
                <a:ea typeface="Martel Sans" pitchFamily="34" charset="-122"/>
                <a:cs typeface="Martel Sans" pitchFamily="34" charset="-120"/>
              </a:rPr>
              <a:t>AI powers features like adaptive cruise control, lane-keeping assist, and automatic emergency braking, enhancing safety and reducing driver fatigue in modern cars.</a:t>
            </a:r>
            <a:endParaRPr lang="en-US" sz="1500" dirty="0">
              <a:latin typeface="+mj-lt"/>
            </a:endParaRPr>
          </a:p>
        </p:txBody>
      </p:sp>
      <p:sp>
        <p:nvSpPr>
          <p:cNvPr id="10" name="Shape 7"/>
          <p:cNvSpPr/>
          <p:nvPr/>
        </p:nvSpPr>
        <p:spPr>
          <a:xfrm>
            <a:off x="1104423" y="4363466"/>
            <a:ext cx="576263" cy="22860"/>
          </a:xfrm>
          <a:prstGeom prst="roundRect">
            <a:avLst>
              <a:gd name="adj" fmla="val 352934"/>
            </a:avLst>
          </a:prstGeom>
          <a:solidFill>
            <a:srgbClr val="C5D2CF"/>
          </a:solidFill>
          <a:ln/>
        </p:spPr>
      </p:sp>
      <p:sp>
        <p:nvSpPr>
          <p:cNvPr id="11" name="Shape 8"/>
          <p:cNvSpPr/>
          <p:nvPr/>
        </p:nvSpPr>
        <p:spPr>
          <a:xfrm>
            <a:off x="672227" y="4145591"/>
            <a:ext cx="432197" cy="432197"/>
          </a:xfrm>
          <a:prstGeom prst="roundRect">
            <a:avLst>
              <a:gd name="adj" fmla="val 18668"/>
            </a:avLst>
          </a:prstGeom>
          <a:solidFill>
            <a:srgbClr val="DFECE9"/>
          </a:solidFill>
          <a:ln w="7620">
            <a:solidFill>
              <a:srgbClr val="C5D2CF"/>
            </a:solidFill>
            <a:prstDash val="solid"/>
          </a:ln>
        </p:spPr>
      </p:sp>
      <p:sp>
        <p:nvSpPr>
          <p:cNvPr id="12" name="Text 9"/>
          <p:cNvSpPr/>
          <p:nvPr/>
        </p:nvSpPr>
        <p:spPr>
          <a:xfrm>
            <a:off x="744260" y="4181607"/>
            <a:ext cx="288131" cy="360164"/>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latin typeface="+mj-lt"/>
                <a:ea typeface="Kanit Light" pitchFamily="34" charset="-122"/>
                <a:cs typeface="Kanit Light" pitchFamily="34" charset="-120"/>
              </a:rPr>
              <a:t>2</a:t>
            </a:r>
            <a:endParaRPr lang="en-US" sz="2250" dirty="0">
              <a:latin typeface="+mj-lt"/>
            </a:endParaRPr>
          </a:p>
        </p:txBody>
      </p:sp>
      <p:sp>
        <p:nvSpPr>
          <p:cNvPr id="13" name="Text 10"/>
          <p:cNvSpPr/>
          <p:nvPr/>
        </p:nvSpPr>
        <p:spPr>
          <a:xfrm>
            <a:off x="1848803" y="4211552"/>
            <a:ext cx="2401133" cy="300157"/>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mj-lt"/>
                <a:ea typeface="Kanit Light" pitchFamily="34" charset="-122"/>
                <a:cs typeface="Kanit Light" pitchFamily="34" charset="-120"/>
              </a:rPr>
              <a:t>Autonomous Driving</a:t>
            </a:r>
            <a:endParaRPr lang="en-US" sz="1850" dirty="0">
              <a:latin typeface="+mj-lt"/>
            </a:endParaRPr>
          </a:p>
        </p:txBody>
      </p:sp>
      <p:sp>
        <p:nvSpPr>
          <p:cNvPr id="14" name="Text 11"/>
          <p:cNvSpPr/>
          <p:nvPr/>
        </p:nvSpPr>
        <p:spPr>
          <a:xfrm>
            <a:off x="1848803" y="4626961"/>
            <a:ext cx="6622971" cy="9215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j-lt"/>
                <a:ea typeface="Martel Sans" pitchFamily="34" charset="-122"/>
                <a:cs typeface="Martel Sans" pitchFamily="34" charset="-120"/>
              </a:rPr>
              <a:t>Self-driving cars use AI for perception (interpreting sensor data), prediction (anticipating other road users), and planning (navigating routes), moving towards fully autonomous transportation.</a:t>
            </a:r>
            <a:endParaRPr lang="en-US" sz="1500" dirty="0">
              <a:latin typeface="+mj-lt"/>
            </a:endParaRPr>
          </a:p>
        </p:txBody>
      </p:sp>
      <p:sp>
        <p:nvSpPr>
          <p:cNvPr id="15" name="Shape 12"/>
          <p:cNvSpPr/>
          <p:nvPr/>
        </p:nvSpPr>
        <p:spPr>
          <a:xfrm>
            <a:off x="1104422" y="6178984"/>
            <a:ext cx="576263" cy="22860"/>
          </a:xfrm>
          <a:prstGeom prst="roundRect">
            <a:avLst>
              <a:gd name="adj" fmla="val 352934"/>
            </a:avLst>
          </a:prstGeom>
          <a:solidFill>
            <a:srgbClr val="C5D2CF"/>
          </a:solidFill>
          <a:ln/>
        </p:spPr>
      </p:sp>
      <p:sp>
        <p:nvSpPr>
          <p:cNvPr id="16" name="Shape 13"/>
          <p:cNvSpPr/>
          <p:nvPr/>
        </p:nvSpPr>
        <p:spPr>
          <a:xfrm>
            <a:off x="672227" y="5932600"/>
            <a:ext cx="432197" cy="432197"/>
          </a:xfrm>
          <a:prstGeom prst="roundRect">
            <a:avLst>
              <a:gd name="adj" fmla="val 18668"/>
            </a:avLst>
          </a:prstGeom>
          <a:solidFill>
            <a:srgbClr val="DFECE9"/>
          </a:solidFill>
          <a:ln w="7620">
            <a:solidFill>
              <a:srgbClr val="C5D2CF"/>
            </a:solidFill>
            <a:prstDash val="solid"/>
          </a:ln>
        </p:spPr>
      </p:sp>
      <p:sp>
        <p:nvSpPr>
          <p:cNvPr id="17" name="Text 14"/>
          <p:cNvSpPr/>
          <p:nvPr/>
        </p:nvSpPr>
        <p:spPr>
          <a:xfrm>
            <a:off x="744260" y="5968617"/>
            <a:ext cx="288131" cy="360164"/>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latin typeface="+mj-lt"/>
                <a:ea typeface="Kanit Light" pitchFamily="34" charset="-122"/>
                <a:cs typeface="Kanit Light" pitchFamily="34" charset="-120"/>
              </a:rPr>
              <a:t>3</a:t>
            </a:r>
            <a:endParaRPr lang="en-US" sz="2250" dirty="0">
              <a:latin typeface="+mj-lt"/>
            </a:endParaRPr>
          </a:p>
        </p:txBody>
      </p:sp>
      <p:sp>
        <p:nvSpPr>
          <p:cNvPr id="18" name="Text 15"/>
          <p:cNvSpPr/>
          <p:nvPr/>
        </p:nvSpPr>
        <p:spPr>
          <a:xfrm>
            <a:off x="1848803" y="5998561"/>
            <a:ext cx="2401133" cy="300157"/>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mj-lt"/>
                <a:ea typeface="Kanit Light" pitchFamily="34" charset="-122"/>
                <a:cs typeface="Kanit Light" pitchFamily="34" charset="-120"/>
              </a:rPr>
              <a:t>Traffic Management</a:t>
            </a:r>
            <a:endParaRPr lang="en-US" sz="1850" dirty="0">
              <a:latin typeface="+mj-lt"/>
            </a:endParaRPr>
          </a:p>
        </p:txBody>
      </p:sp>
      <p:sp>
        <p:nvSpPr>
          <p:cNvPr id="19" name="Text 16"/>
          <p:cNvSpPr/>
          <p:nvPr/>
        </p:nvSpPr>
        <p:spPr>
          <a:xfrm>
            <a:off x="1848803" y="6413970"/>
            <a:ext cx="6622971" cy="9215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j-lt"/>
                <a:ea typeface="Martel Sans" pitchFamily="34" charset="-122"/>
                <a:cs typeface="Martel Sans" pitchFamily="34" charset="-120"/>
              </a:rPr>
              <a:t>AI-driven systems optimize traffic flow, manage intersections, and predict congestion, leading to more efficient commutes and reduced environmental impact in urban areas.</a:t>
            </a:r>
            <a:endParaRPr lang="en-US" sz="15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260" y="307382"/>
            <a:ext cx="7655481" cy="1328976"/>
          </a:xfrm>
          <a:prstGeom prst="rect">
            <a:avLst/>
          </a:prstGeom>
          <a:noFill/>
          <a:ln/>
        </p:spPr>
        <p:txBody>
          <a:bodyPr wrap="square" lIns="0" tIns="0" rIns="0" bIns="0" rtlCol="0" anchor="t"/>
          <a:lstStyle/>
          <a:p>
            <a:pPr marL="0" indent="0" algn="l">
              <a:lnSpc>
                <a:spcPts val="5200"/>
              </a:lnSpc>
              <a:buNone/>
            </a:pPr>
            <a:r>
              <a:rPr lang="en-US" sz="4150" dirty="0">
                <a:solidFill>
                  <a:srgbClr val="272D45"/>
                </a:solidFill>
                <a:latin typeface="+mj-lt"/>
                <a:ea typeface="Kanit Light" pitchFamily="34" charset="-122"/>
                <a:cs typeface="Kanit Light" pitchFamily="34" charset="-120"/>
              </a:rPr>
              <a:t>AI at Work: Automation and the Changing Job Landscape</a:t>
            </a:r>
            <a:endParaRPr lang="en-US" sz="4150" dirty="0">
              <a:latin typeface="+mj-lt"/>
            </a:endParaRPr>
          </a:p>
        </p:txBody>
      </p:sp>
      <p:sp>
        <p:nvSpPr>
          <p:cNvPr id="4" name="Shape 1"/>
          <p:cNvSpPr/>
          <p:nvPr/>
        </p:nvSpPr>
        <p:spPr>
          <a:xfrm>
            <a:off x="744260" y="1955326"/>
            <a:ext cx="3721418" cy="2941320"/>
          </a:xfrm>
          <a:prstGeom prst="roundRect">
            <a:avLst>
              <a:gd name="adj" fmla="val 3037"/>
            </a:avLst>
          </a:prstGeom>
          <a:solidFill>
            <a:srgbClr val="DFECE9"/>
          </a:solidFill>
          <a:ln w="7620">
            <a:solidFill>
              <a:srgbClr val="C5D2CF"/>
            </a:solidFill>
            <a:prstDash val="solid"/>
          </a:ln>
        </p:spPr>
      </p:sp>
      <p:sp>
        <p:nvSpPr>
          <p:cNvPr id="5" name="Text 2"/>
          <p:cNvSpPr/>
          <p:nvPr/>
        </p:nvSpPr>
        <p:spPr>
          <a:xfrm>
            <a:off x="964525" y="2220194"/>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Process Automation</a:t>
            </a:r>
            <a:endParaRPr lang="en-US" sz="2050" dirty="0">
              <a:latin typeface="+mj-lt"/>
            </a:endParaRPr>
          </a:p>
        </p:txBody>
      </p:sp>
      <p:sp>
        <p:nvSpPr>
          <p:cNvPr id="6" name="Text 3"/>
          <p:cNvSpPr/>
          <p:nvPr/>
        </p:nvSpPr>
        <p:spPr>
          <a:xfrm>
            <a:off x="964525" y="2680015"/>
            <a:ext cx="3280886" cy="2040969"/>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AI automates repetitive and data-intensive tasks across industries, from customer service chatbots to automated data entry, increasing efficiency and accuracy.</a:t>
            </a:r>
            <a:endParaRPr lang="en-US" sz="1650" dirty="0">
              <a:latin typeface="+mj-lt"/>
            </a:endParaRPr>
          </a:p>
        </p:txBody>
      </p:sp>
      <p:sp>
        <p:nvSpPr>
          <p:cNvPr id="7" name="Shape 4"/>
          <p:cNvSpPr/>
          <p:nvPr/>
        </p:nvSpPr>
        <p:spPr>
          <a:xfrm>
            <a:off x="4678323" y="1955326"/>
            <a:ext cx="3721418" cy="2941320"/>
          </a:xfrm>
          <a:prstGeom prst="roundRect">
            <a:avLst>
              <a:gd name="adj" fmla="val 3037"/>
            </a:avLst>
          </a:prstGeom>
          <a:solidFill>
            <a:srgbClr val="DFECE9"/>
          </a:solidFill>
          <a:ln w="7620">
            <a:solidFill>
              <a:srgbClr val="C5D2CF"/>
            </a:solidFill>
            <a:prstDash val="solid"/>
          </a:ln>
        </p:spPr>
      </p:sp>
      <p:sp>
        <p:nvSpPr>
          <p:cNvPr id="8" name="Text 5"/>
          <p:cNvSpPr/>
          <p:nvPr/>
        </p:nvSpPr>
        <p:spPr>
          <a:xfrm>
            <a:off x="4898588" y="2287103"/>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Data Analysis</a:t>
            </a:r>
            <a:endParaRPr lang="en-US" sz="2050" dirty="0">
              <a:latin typeface="+mj-lt"/>
            </a:endParaRPr>
          </a:p>
        </p:txBody>
      </p:sp>
      <p:sp>
        <p:nvSpPr>
          <p:cNvPr id="9" name="Text 6"/>
          <p:cNvSpPr/>
          <p:nvPr/>
        </p:nvSpPr>
        <p:spPr>
          <a:xfrm>
            <a:off x="4898588" y="2724620"/>
            <a:ext cx="3280886" cy="2040969"/>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AI tools can quickly process and analyze massive datasets, providing businesses with actionable insights for strategic decision-making and market forecasting.</a:t>
            </a:r>
            <a:endParaRPr lang="en-US" sz="1650" dirty="0">
              <a:latin typeface="+mj-lt"/>
            </a:endParaRPr>
          </a:p>
        </p:txBody>
      </p:sp>
      <p:sp>
        <p:nvSpPr>
          <p:cNvPr id="10" name="Shape 7"/>
          <p:cNvSpPr/>
          <p:nvPr/>
        </p:nvSpPr>
        <p:spPr>
          <a:xfrm>
            <a:off x="744260" y="5109291"/>
            <a:ext cx="7655481" cy="1920835"/>
          </a:xfrm>
          <a:prstGeom prst="roundRect">
            <a:avLst>
              <a:gd name="adj" fmla="val 4650"/>
            </a:avLst>
          </a:prstGeom>
          <a:solidFill>
            <a:srgbClr val="DFECE9"/>
          </a:solidFill>
          <a:ln w="7620">
            <a:solidFill>
              <a:srgbClr val="C5D2CF"/>
            </a:solidFill>
            <a:prstDash val="solid"/>
          </a:ln>
        </p:spPr>
      </p:sp>
      <p:sp>
        <p:nvSpPr>
          <p:cNvPr id="11" name="Text 8"/>
          <p:cNvSpPr/>
          <p:nvPr/>
        </p:nvSpPr>
        <p:spPr>
          <a:xfrm>
            <a:off x="964525" y="5374160"/>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Job Transformation</a:t>
            </a:r>
            <a:endParaRPr lang="en-US" sz="2050" dirty="0">
              <a:latin typeface="+mj-lt"/>
            </a:endParaRPr>
          </a:p>
        </p:txBody>
      </p:sp>
      <p:sp>
        <p:nvSpPr>
          <p:cNvPr id="12" name="Text 9"/>
          <p:cNvSpPr/>
          <p:nvPr/>
        </p:nvSpPr>
        <p:spPr>
          <a:xfrm>
            <a:off x="964525" y="5912039"/>
            <a:ext cx="7214949" cy="1020485"/>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While some jobs may be automated, AI is also creating new roles focused on AI development, maintenance, and ethical oversight, shifting the skills demanded in the workforce.</a:t>
            </a:r>
            <a:endParaRPr lang="en-US" sz="165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9945" y="431477"/>
            <a:ext cx="7656909" cy="1327785"/>
          </a:xfrm>
          <a:prstGeom prst="rect">
            <a:avLst/>
          </a:prstGeom>
          <a:noFill/>
          <a:ln/>
        </p:spPr>
        <p:txBody>
          <a:bodyPr wrap="square" lIns="0" tIns="0" rIns="0" bIns="0" rtlCol="0" anchor="t"/>
          <a:lstStyle/>
          <a:p>
            <a:pPr marL="0" indent="0" algn="l">
              <a:lnSpc>
                <a:spcPts val="5200"/>
              </a:lnSpc>
              <a:buNone/>
            </a:pPr>
            <a:r>
              <a:rPr lang="en-US" sz="4150" dirty="0">
                <a:solidFill>
                  <a:srgbClr val="272D45"/>
                </a:solidFill>
                <a:latin typeface="+mj-lt"/>
                <a:ea typeface="Kanit Light" pitchFamily="34" charset="-122"/>
                <a:cs typeface="Kanit Light" pitchFamily="34" charset="-120"/>
              </a:rPr>
              <a:t>Entertainment Enhanced: AI in Gaming, Music, and Movies</a:t>
            </a:r>
            <a:endParaRPr lang="en-US" sz="4150" dirty="0">
              <a:latin typeface="+mj-lt"/>
            </a:endParaRPr>
          </a:p>
        </p:txBody>
      </p:sp>
      <p:sp>
        <p:nvSpPr>
          <p:cNvPr id="4" name="Shape 1"/>
          <p:cNvSpPr/>
          <p:nvPr/>
        </p:nvSpPr>
        <p:spPr>
          <a:xfrm>
            <a:off x="6229945" y="2077874"/>
            <a:ext cx="159306" cy="1478756"/>
          </a:xfrm>
          <a:prstGeom prst="roundRect">
            <a:avLst>
              <a:gd name="adj" fmla="val 56015"/>
            </a:avLst>
          </a:prstGeom>
          <a:solidFill>
            <a:srgbClr val="DFECE9"/>
          </a:solidFill>
          <a:ln w="7620">
            <a:solidFill>
              <a:srgbClr val="C5D2CF"/>
            </a:solidFill>
            <a:prstDash val="solid"/>
          </a:ln>
        </p:spPr>
      </p:sp>
      <p:sp>
        <p:nvSpPr>
          <p:cNvPr id="5" name="Text 2"/>
          <p:cNvSpPr/>
          <p:nvPr/>
        </p:nvSpPr>
        <p:spPr>
          <a:xfrm>
            <a:off x="6707862" y="2077874"/>
            <a:ext cx="3459956"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Dynamic Gaming Experiences</a:t>
            </a:r>
            <a:endParaRPr lang="en-US" sz="2050" dirty="0">
              <a:latin typeface="+mj-lt"/>
            </a:endParaRPr>
          </a:p>
        </p:txBody>
      </p:sp>
      <p:sp>
        <p:nvSpPr>
          <p:cNvPr id="6" name="Text 3"/>
          <p:cNvSpPr/>
          <p:nvPr/>
        </p:nvSpPr>
        <p:spPr>
          <a:xfrm>
            <a:off x="6707862" y="2537217"/>
            <a:ext cx="7178993" cy="1019413"/>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AI creates more realistic non-player characters (NPCs), adapts game difficulty to player skill, and generates procedural content, leading to highly immersive and engaging games.</a:t>
            </a:r>
            <a:endParaRPr lang="en-US" sz="1650" dirty="0">
              <a:latin typeface="+mj-lt"/>
            </a:endParaRPr>
          </a:p>
        </p:txBody>
      </p:sp>
      <p:sp>
        <p:nvSpPr>
          <p:cNvPr id="7" name="Shape 4"/>
          <p:cNvSpPr/>
          <p:nvPr/>
        </p:nvSpPr>
        <p:spPr>
          <a:xfrm>
            <a:off x="6548557" y="3769037"/>
            <a:ext cx="159306" cy="1478756"/>
          </a:xfrm>
          <a:prstGeom prst="roundRect">
            <a:avLst>
              <a:gd name="adj" fmla="val 56015"/>
            </a:avLst>
          </a:prstGeom>
          <a:solidFill>
            <a:srgbClr val="DFECE9"/>
          </a:solidFill>
          <a:ln w="7620">
            <a:solidFill>
              <a:srgbClr val="C5D2CF"/>
            </a:solidFill>
            <a:prstDash val="solid"/>
          </a:ln>
        </p:spPr>
      </p:sp>
      <p:sp>
        <p:nvSpPr>
          <p:cNvPr id="8" name="Text 5"/>
          <p:cNvSpPr/>
          <p:nvPr/>
        </p:nvSpPr>
        <p:spPr>
          <a:xfrm>
            <a:off x="7026473" y="3769037"/>
            <a:ext cx="4755594"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Personalized Content Recommendations</a:t>
            </a:r>
            <a:endParaRPr lang="en-US" sz="2050" dirty="0">
              <a:latin typeface="+mj-lt"/>
            </a:endParaRPr>
          </a:p>
        </p:txBody>
      </p:sp>
      <p:sp>
        <p:nvSpPr>
          <p:cNvPr id="9" name="Text 6"/>
          <p:cNvSpPr/>
          <p:nvPr/>
        </p:nvSpPr>
        <p:spPr>
          <a:xfrm>
            <a:off x="7026473" y="4228380"/>
            <a:ext cx="6860381" cy="1019413"/>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Streaming services use AI to analyze viewing habits and preferences, recommending movies, shows, and music tailored to individual tastes, enhancing content discovery.</a:t>
            </a:r>
            <a:endParaRPr lang="en-US" sz="1650" dirty="0">
              <a:latin typeface="+mj-lt"/>
            </a:endParaRPr>
          </a:p>
        </p:txBody>
      </p:sp>
      <p:sp>
        <p:nvSpPr>
          <p:cNvPr id="10" name="Shape 7"/>
          <p:cNvSpPr/>
          <p:nvPr/>
        </p:nvSpPr>
        <p:spPr>
          <a:xfrm>
            <a:off x="6867287" y="5460201"/>
            <a:ext cx="159306" cy="1478756"/>
          </a:xfrm>
          <a:prstGeom prst="roundRect">
            <a:avLst>
              <a:gd name="adj" fmla="val 56015"/>
            </a:avLst>
          </a:prstGeom>
          <a:solidFill>
            <a:srgbClr val="DFECE9"/>
          </a:solidFill>
          <a:ln w="7620">
            <a:solidFill>
              <a:srgbClr val="C5D2CF"/>
            </a:solidFill>
            <a:prstDash val="solid"/>
          </a:ln>
        </p:spPr>
      </p:sp>
      <p:sp>
        <p:nvSpPr>
          <p:cNvPr id="11" name="Text 8"/>
          <p:cNvSpPr/>
          <p:nvPr/>
        </p:nvSpPr>
        <p:spPr>
          <a:xfrm>
            <a:off x="7345204" y="5460201"/>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latin typeface="+mj-lt"/>
                <a:ea typeface="Kanit Light" pitchFamily="34" charset="-122"/>
                <a:cs typeface="Kanit Light" pitchFamily="34" charset="-120"/>
              </a:rPr>
              <a:t>Creative AI in Arts</a:t>
            </a:r>
            <a:endParaRPr lang="en-US" sz="2050" dirty="0">
              <a:latin typeface="+mj-lt"/>
            </a:endParaRPr>
          </a:p>
        </p:txBody>
      </p:sp>
      <p:sp>
        <p:nvSpPr>
          <p:cNvPr id="12" name="Text 9"/>
          <p:cNvSpPr/>
          <p:nvPr/>
        </p:nvSpPr>
        <p:spPr>
          <a:xfrm>
            <a:off x="7345204" y="5919544"/>
            <a:ext cx="6541651" cy="1019413"/>
          </a:xfrm>
          <a:prstGeom prst="rect">
            <a:avLst/>
          </a:prstGeom>
          <a:noFill/>
          <a:ln/>
        </p:spPr>
        <p:txBody>
          <a:bodyPr wrap="square" lIns="0" tIns="0" rIns="0" bIns="0" rtlCol="0" anchor="t"/>
          <a:lstStyle/>
          <a:p>
            <a:pPr marL="0" indent="0" algn="just">
              <a:lnSpc>
                <a:spcPts val="2650"/>
              </a:lnSpc>
              <a:buNone/>
            </a:pPr>
            <a:r>
              <a:rPr lang="en-US" sz="1650" dirty="0">
                <a:solidFill>
                  <a:srgbClr val="2C3249"/>
                </a:solidFill>
                <a:latin typeface="+mj-lt"/>
                <a:ea typeface="Martel Sans" pitchFamily="34" charset="-122"/>
                <a:cs typeface="Martel Sans" pitchFamily="34" charset="-120"/>
              </a:rPr>
              <a:t>AI assists artists in generating music compositions, movie scripts, and visual art, acting as a collaborative tool that pushes creative boundaries and explores new artistic forms.</a:t>
            </a:r>
            <a:endParaRPr lang="en-US" sz="1650"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9503" y="308088"/>
            <a:ext cx="13051393" cy="1409700"/>
          </a:xfrm>
          <a:prstGeom prst="rect">
            <a:avLst/>
          </a:prstGeom>
          <a:noFill/>
          <a:ln/>
        </p:spPr>
        <p:txBody>
          <a:bodyPr wrap="square" lIns="0" tIns="0" rIns="0" bIns="0" rtlCol="0" anchor="t"/>
          <a:lstStyle/>
          <a:p>
            <a:pPr marL="0" indent="0" algn="l">
              <a:lnSpc>
                <a:spcPts val="5550"/>
              </a:lnSpc>
              <a:buNone/>
            </a:pPr>
            <a:r>
              <a:rPr lang="en-US" sz="4400" b="1" dirty="0">
                <a:latin typeface="+mj-lt"/>
                <a:ea typeface="Kanit Light" pitchFamily="34" charset="-122"/>
                <a:cs typeface="Kanit Light" pitchFamily="34" charset="-120"/>
              </a:rPr>
              <a:t>Ethical Considerations: Addressing Bias and Ensuring Fairness</a:t>
            </a:r>
            <a:endParaRPr lang="en-US" sz="4400" b="1" dirty="0">
              <a:latin typeface="+mj-lt"/>
            </a:endParaRPr>
          </a:p>
        </p:txBody>
      </p:sp>
      <p:sp>
        <p:nvSpPr>
          <p:cNvPr id="3" name="Text 1"/>
          <p:cNvSpPr/>
          <p:nvPr/>
        </p:nvSpPr>
        <p:spPr>
          <a:xfrm>
            <a:off x="789503" y="2281668"/>
            <a:ext cx="4124920" cy="744379"/>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mj-lt"/>
                <a:ea typeface="Kanit Light" pitchFamily="34" charset="-122"/>
                <a:cs typeface="Kanit Light" pitchFamily="34" charset="-120"/>
              </a:rPr>
              <a:t>Bias</a:t>
            </a:r>
            <a:endParaRPr lang="en-US" sz="5850" dirty="0">
              <a:latin typeface="+mj-lt"/>
            </a:endParaRPr>
          </a:p>
        </p:txBody>
      </p:sp>
      <p:sp>
        <p:nvSpPr>
          <p:cNvPr id="4" name="Text 2"/>
          <p:cNvSpPr/>
          <p:nvPr/>
        </p:nvSpPr>
        <p:spPr>
          <a:xfrm>
            <a:off x="1442085" y="3307867"/>
            <a:ext cx="2819638" cy="352425"/>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mj-lt"/>
                <a:ea typeface="Kanit Light" pitchFamily="34" charset="-122"/>
                <a:cs typeface="Kanit Light" pitchFamily="34" charset="-120"/>
              </a:rPr>
              <a:t>Data Bias</a:t>
            </a:r>
            <a:endParaRPr lang="en-US" sz="2200" dirty="0">
              <a:latin typeface="+mj-lt"/>
            </a:endParaRPr>
          </a:p>
        </p:txBody>
      </p:sp>
      <p:sp>
        <p:nvSpPr>
          <p:cNvPr id="5" name="Text 3"/>
          <p:cNvSpPr/>
          <p:nvPr/>
        </p:nvSpPr>
        <p:spPr>
          <a:xfrm>
            <a:off x="789503" y="3795547"/>
            <a:ext cx="4124920" cy="1804988"/>
          </a:xfrm>
          <a:prstGeom prst="rect">
            <a:avLst/>
          </a:prstGeom>
          <a:noFill/>
          <a:ln/>
        </p:spPr>
        <p:txBody>
          <a:bodyPr wrap="square" lIns="0" tIns="0" rIns="0" bIns="0" rtlCol="0" anchor="t"/>
          <a:lstStyle/>
          <a:p>
            <a:pPr marL="0" indent="0" algn="just">
              <a:lnSpc>
                <a:spcPts val="2800"/>
              </a:lnSpc>
              <a:buNone/>
            </a:pPr>
            <a:r>
              <a:rPr lang="en-US" sz="1750" dirty="0">
                <a:solidFill>
                  <a:srgbClr val="2C3249"/>
                </a:solidFill>
                <a:latin typeface="+mj-lt"/>
                <a:ea typeface="Martel Sans" pitchFamily="34" charset="-122"/>
                <a:cs typeface="Martel Sans" pitchFamily="34" charset="-120"/>
              </a:rPr>
              <a:t>AI systems can perpetuate and amplify biases present in their training data, leading to unfair or discriminatory outcomes in areas like hiring or facial recognition.</a:t>
            </a:r>
            <a:endParaRPr lang="en-US" sz="1750" dirty="0">
              <a:latin typeface="+mj-lt"/>
            </a:endParaRPr>
          </a:p>
        </p:txBody>
      </p:sp>
      <p:sp>
        <p:nvSpPr>
          <p:cNvPr id="6" name="Text 4"/>
          <p:cNvSpPr/>
          <p:nvPr/>
        </p:nvSpPr>
        <p:spPr>
          <a:xfrm>
            <a:off x="5252680" y="2281668"/>
            <a:ext cx="4124920" cy="744379"/>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mj-lt"/>
                <a:ea typeface="Kanit Light" pitchFamily="34" charset="-122"/>
                <a:cs typeface="Kanit Light" pitchFamily="34" charset="-120"/>
              </a:rPr>
              <a:t>Privacy</a:t>
            </a:r>
            <a:endParaRPr lang="en-US" sz="5850" dirty="0">
              <a:latin typeface="+mj-lt"/>
            </a:endParaRPr>
          </a:p>
        </p:txBody>
      </p:sp>
      <p:sp>
        <p:nvSpPr>
          <p:cNvPr id="7" name="Text 5"/>
          <p:cNvSpPr/>
          <p:nvPr/>
        </p:nvSpPr>
        <p:spPr>
          <a:xfrm>
            <a:off x="5905262" y="3307867"/>
            <a:ext cx="2819638" cy="352425"/>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mj-lt"/>
                <a:ea typeface="Kanit Light" pitchFamily="34" charset="-122"/>
                <a:cs typeface="Kanit Light" pitchFamily="34" charset="-120"/>
              </a:rPr>
              <a:t>Data Privacy</a:t>
            </a:r>
            <a:endParaRPr lang="en-US" sz="2200" dirty="0">
              <a:latin typeface="+mj-lt"/>
            </a:endParaRPr>
          </a:p>
        </p:txBody>
      </p:sp>
      <p:sp>
        <p:nvSpPr>
          <p:cNvPr id="8" name="Text 6"/>
          <p:cNvSpPr/>
          <p:nvPr/>
        </p:nvSpPr>
        <p:spPr>
          <a:xfrm>
            <a:off x="5252680" y="3795547"/>
            <a:ext cx="4124920" cy="1443990"/>
          </a:xfrm>
          <a:prstGeom prst="rect">
            <a:avLst/>
          </a:prstGeom>
          <a:noFill/>
          <a:ln/>
        </p:spPr>
        <p:txBody>
          <a:bodyPr wrap="square" lIns="0" tIns="0" rIns="0" bIns="0" rtlCol="0" anchor="t"/>
          <a:lstStyle/>
          <a:p>
            <a:pPr marL="0" indent="0" algn="just">
              <a:lnSpc>
                <a:spcPts val="2800"/>
              </a:lnSpc>
              <a:buNone/>
            </a:pPr>
            <a:r>
              <a:rPr lang="en-US" sz="1750" dirty="0">
                <a:solidFill>
                  <a:srgbClr val="2C3249"/>
                </a:solidFill>
                <a:latin typeface="+mj-lt"/>
                <a:ea typeface="Martel Sans" pitchFamily="34" charset="-122"/>
                <a:cs typeface="Martel Sans" pitchFamily="34" charset="-120"/>
              </a:rPr>
              <a:t>The extensive data collection required for AI raises concerns about individual privacy and how personal information is stored, processed, and protected.</a:t>
            </a:r>
            <a:endParaRPr lang="en-US" sz="1750" dirty="0">
              <a:latin typeface="+mj-lt"/>
            </a:endParaRPr>
          </a:p>
        </p:txBody>
      </p:sp>
      <p:sp>
        <p:nvSpPr>
          <p:cNvPr id="9" name="Text 7"/>
          <p:cNvSpPr/>
          <p:nvPr/>
        </p:nvSpPr>
        <p:spPr>
          <a:xfrm>
            <a:off x="9715857" y="2281668"/>
            <a:ext cx="4124920" cy="744379"/>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mj-lt"/>
                <a:ea typeface="Kanit Light" pitchFamily="34" charset="-122"/>
                <a:cs typeface="Kanit Light" pitchFamily="34" charset="-120"/>
              </a:rPr>
              <a:t>Accountability</a:t>
            </a:r>
            <a:endParaRPr lang="en-US" sz="5850" dirty="0">
              <a:latin typeface="+mj-lt"/>
            </a:endParaRPr>
          </a:p>
        </p:txBody>
      </p:sp>
      <p:sp>
        <p:nvSpPr>
          <p:cNvPr id="10" name="Text 8"/>
          <p:cNvSpPr/>
          <p:nvPr/>
        </p:nvSpPr>
        <p:spPr>
          <a:xfrm>
            <a:off x="9884569" y="3307867"/>
            <a:ext cx="3787378" cy="352425"/>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mj-lt"/>
                <a:ea typeface="Kanit Light" pitchFamily="34" charset="-122"/>
                <a:cs typeface="Kanit Light" pitchFamily="34" charset="-120"/>
              </a:rPr>
              <a:t>Transparency &amp; Accountability</a:t>
            </a:r>
            <a:endParaRPr lang="en-US" sz="2200" dirty="0">
              <a:latin typeface="+mj-lt"/>
            </a:endParaRPr>
          </a:p>
        </p:txBody>
      </p:sp>
      <p:sp>
        <p:nvSpPr>
          <p:cNvPr id="11" name="Text 9"/>
          <p:cNvSpPr/>
          <p:nvPr/>
        </p:nvSpPr>
        <p:spPr>
          <a:xfrm>
            <a:off x="9715857" y="3795547"/>
            <a:ext cx="4124920" cy="2165985"/>
          </a:xfrm>
          <a:prstGeom prst="rect">
            <a:avLst/>
          </a:prstGeom>
          <a:noFill/>
          <a:ln/>
        </p:spPr>
        <p:txBody>
          <a:bodyPr wrap="square" lIns="0" tIns="0" rIns="0" bIns="0" rtlCol="0" anchor="t"/>
          <a:lstStyle/>
          <a:p>
            <a:pPr marL="0" indent="0" algn="just">
              <a:lnSpc>
                <a:spcPts val="2800"/>
              </a:lnSpc>
              <a:buNone/>
            </a:pPr>
            <a:r>
              <a:rPr lang="en-US" sz="1750" dirty="0">
                <a:solidFill>
                  <a:srgbClr val="2C3249"/>
                </a:solidFill>
                <a:latin typeface="+mj-lt"/>
                <a:ea typeface="Martel Sans" pitchFamily="34" charset="-122"/>
                <a:cs typeface="Martel Sans" pitchFamily="34" charset="-120"/>
              </a:rPr>
              <a:t>The complex nature of some AI algorithms makes it challenging to understand their decision-making processes, posing questions about accountability when errors or harm occur.</a:t>
            </a:r>
            <a:endParaRPr lang="en-US" sz="1750" dirty="0">
              <a:latin typeface="+mj-lt"/>
            </a:endParaRPr>
          </a:p>
        </p:txBody>
      </p:sp>
      <p:sp>
        <p:nvSpPr>
          <p:cNvPr id="12" name="Text 10"/>
          <p:cNvSpPr/>
          <p:nvPr/>
        </p:nvSpPr>
        <p:spPr>
          <a:xfrm>
            <a:off x="789503" y="6215255"/>
            <a:ext cx="13051393" cy="1082993"/>
          </a:xfrm>
          <a:prstGeom prst="rect">
            <a:avLst/>
          </a:prstGeom>
          <a:noFill/>
          <a:ln/>
        </p:spPr>
        <p:txBody>
          <a:bodyPr wrap="square" lIns="0" tIns="0" rIns="0" bIns="0" rtlCol="0" anchor="t"/>
          <a:lstStyle/>
          <a:p>
            <a:pPr marL="0" indent="0" algn="just">
              <a:lnSpc>
                <a:spcPts val="2800"/>
              </a:lnSpc>
              <a:buNone/>
            </a:pPr>
            <a:r>
              <a:rPr lang="en-US" sz="1750" dirty="0">
                <a:solidFill>
                  <a:srgbClr val="2C3249"/>
                </a:solidFill>
                <a:latin typeface="+mj-lt"/>
                <a:ea typeface="Martel Sans" pitchFamily="34" charset="-122"/>
                <a:cs typeface="Martel Sans" pitchFamily="34" charset="-120"/>
              </a:rPr>
              <a:t>Addressing these ethical challenges is crucial for the responsible development and deployment of AI. Developers, policymakers, and society as a whole must collaborate to establish robust ethical guidelines and regulatory frameworks to ensure AI serves humanity fairly and justly.</a:t>
            </a:r>
            <a:endParaRPr lang="en-US" sz="1750" dirty="0">
              <a:latin typeface="+mj-lt"/>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TotalTime>
  <Words>1158</Words>
  <Application>Microsoft Office PowerPoint</Application>
  <PresentationFormat>Custom</PresentationFormat>
  <Paragraphs>89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Kanit Light</vt:lpstr>
      <vt:lpstr>Gill Sans MT</vt:lpstr>
      <vt:lpstr>Martel Sans</vt: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SOWJANYA DONKENA</cp:lastModifiedBy>
  <cp:revision>2</cp:revision>
  <dcterms:created xsi:type="dcterms:W3CDTF">2025-06-01T15:00:13Z</dcterms:created>
  <dcterms:modified xsi:type="dcterms:W3CDTF">2025-06-01T16:08:02Z</dcterms:modified>
</cp:coreProperties>
</file>